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56" r:id="rId6"/>
    <p:sldId id="263" r:id="rId7"/>
    <p:sldId id="264" r:id="rId8"/>
    <p:sldId id="265" r:id="rId9"/>
    <p:sldId id="266" r:id="rId10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67384-656E-4684-A92D-7A8B616BF431}" v="9" dt="2023-03-18T21:25:36.066"/>
    <p1510:client id="{75F591B6-8866-473F-906D-436C1C11C60E}" v="7" dt="2023-03-18T20:11:36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omans, Danny" userId="acf87524-8464-4b0b-b072-b5d941a77549" providerId="ADAL" clId="{60367384-656E-4684-A92D-7A8B616BF431}"/>
    <pc:docChg chg="undo custSel delSld modSld">
      <pc:chgData name="Loomans, Danny" userId="acf87524-8464-4b0b-b072-b5d941a77549" providerId="ADAL" clId="{60367384-656E-4684-A92D-7A8B616BF431}" dt="2023-03-18T21:26:02.392" v="1155" actId="34135"/>
      <pc:docMkLst>
        <pc:docMk/>
      </pc:docMkLst>
      <pc:sldChg chg="modSp mod">
        <pc:chgData name="Loomans, Danny" userId="acf87524-8464-4b0b-b072-b5d941a77549" providerId="ADAL" clId="{60367384-656E-4684-A92D-7A8B616BF431}" dt="2023-03-18T21:19:55.003" v="756" actId="34135"/>
        <pc:sldMkLst>
          <pc:docMk/>
          <pc:sldMk cId="2131023044" sldId="256"/>
        </pc:sldMkLst>
        <pc:spChg chg="mod">
          <ac:chgData name="Loomans, Danny" userId="acf87524-8464-4b0b-b072-b5d941a77549" providerId="ADAL" clId="{60367384-656E-4684-A92D-7A8B616BF431}" dt="2023-03-18T21:19:55.003" v="756" actId="34135"/>
          <ac:spMkLst>
            <pc:docMk/>
            <pc:sldMk cId="2131023044" sldId="256"/>
            <ac:spMk id="4" creationId="{902637AE-06E2-4956-88CC-A4668FD85F8C}"/>
          </ac:spMkLst>
        </pc:spChg>
        <pc:spChg chg="mod">
          <ac:chgData name="Loomans, Danny" userId="acf87524-8464-4b0b-b072-b5d941a77549" providerId="ADAL" clId="{60367384-656E-4684-A92D-7A8B616BF431}" dt="2023-03-18T21:19:55.003" v="756" actId="34135"/>
          <ac:spMkLst>
            <pc:docMk/>
            <pc:sldMk cId="2131023044" sldId="256"/>
            <ac:spMk id="21" creationId="{495C0817-D927-40B1-A680-25A83C1D01D2}"/>
          </ac:spMkLst>
        </pc:spChg>
        <pc:spChg chg="mod">
          <ac:chgData name="Loomans, Danny" userId="acf87524-8464-4b0b-b072-b5d941a77549" providerId="ADAL" clId="{60367384-656E-4684-A92D-7A8B616BF431}" dt="2023-03-18T21:19:55.003" v="756" actId="34135"/>
          <ac:spMkLst>
            <pc:docMk/>
            <pc:sldMk cId="2131023044" sldId="256"/>
            <ac:spMk id="22" creationId="{AA58110C-4388-4F15-A532-B119D53C5AA2}"/>
          </ac:spMkLst>
        </pc:spChg>
        <pc:spChg chg="mod">
          <ac:chgData name="Loomans, Danny" userId="acf87524-8464-4b0b-b072-b5d941a77549" providerId="ADAL" clId="{60367384-656E-4684-A92D-7A8B616BF431}" dt="2023-03-18T21:19:55.003" v="756" actId="34135"/>
          <ac:spMkLst>
            <pc:docMk/>
            <pc:sldMk cId="2131023044" sldId="256"/>
            <ac:spMk id="27" creationId="{20A637BB-277C-43C4-B944-F954153AF1F3}"/>
          </ac:spMkLst>
        </pc:spChg>
      </pc:sldChg>
      <pc:sldChg chg="addSp delSp modSp mod">
        <pc:chgData name="Loomans, Danny" userId="acf87524-8464-4b0b-b072-b5d941a77549" providerId="ADAL" clId="{60367384-656E-4684-A92D-7A8B616BF431}" dt="2023-03-18T21:26:02.392" v="1155" actId="34135"/>
        <pc:sldMkLst>
          <pc:docMk/>
          <pc:sldMk cId="1238450165" sldId="262"/>
        </pc:sldMkLst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17" creationId="{E72C0140-DE0B-9BF2-D9EF-5B2154BBA9E8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20" creationId="{4A447DBB-FF1D-A1DE-4FF9-807986995554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21" creationId="{A9F095F2-2C27-E64D-F5FA-3125B39AE08D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22" creationId="{2C2DD6B7-1716-DFD9-C75E-64951A9C7D16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27" creationId="{925F07C0-E059-A7E5-CCE0-B50E604C019B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33" creationId="{04534B04-8733-8ABF-18D9-D42BC0BB8661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35" creationId="{B8F86E6E-F62D-2A31-6460-358D5DEF3070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36" creationId="{FC256CD2-05E8-5384-FF21-3F9C4ED7AD0C}"/>
          </ac:spMkLst>
        </pc:spChg>
        <pc:spChg chg="mod">
          <ac:chgData name="Loomans, Danny" userId="acf87524-8464-4b0b-b072-b5d941a77549" providerId="ADAL" clId="{60367384-656E-4684-A92D-7A8B616BF431}" dt="2023-03-18T21:26:02.392" v="1155" actId="34135"/>
          <ac:spMkLst>
            <pc:docMk/>
            <pc:sldMk cId="1238450165" sldId="262"/>
            <ac:spMk id="44" creationId="{3F7BF034-C39D-D214-5B7A-245131CE89D2}"/>
          </ac:spMkLst>
        </pc:spChg>
        <pc:picChg chg="add del mod">
          <ac:chgData name="Loomans, Danny" userId="acf87524-8464-4b0b-b072-b5d941a77549" providerId="ADAL" clId="{60367384-656E-4684-A92D-7A8B616BF431}" dt="2023-03-18T21:25:34.480" v="1152" actId="21"/>
          <ac:picMkLst>
            <pc:docMk/>
            <pc:sldMk cId="1238450165" sldId="262"/>
            <ac:picMk id="3" creationId="{D7DA6DEB-12E1-9E1A-FDF5-A96BE93EF31D}"/>
          </ac:picMkLst>
        </pc:picChg>
        <pc:picChg chg="add mod">
          <ac:chgData name="Loomans, Danny" userId="acf87524-8464-4b0b-b072-b5d941a77549" providerId="ADAL" clId="{60367384-656E-4684-A92D-7A8B616BF431}" dt="2023-03-18T21:26:02.392" v="1155" actId="34135"/>
          <ac:picMkLst>
            <pc:docMk/>
            <pc:sldMk cId="1238450165" sldId="262"/>
            <ac:picMk id="4" creationId="{94685DD8-EB60-C4D5-8C4C-5A48BFABE3F5}"/>
          </ac:picMkLst>
        </pc:picChg>
        <pc:picChg chg="del">
          <ac:chgData name="Loomans, Danny" userId="acf87524-8464-4b0b-b072-b5d941a77549" providerId="ADAL" clId="{60367384-656E-4684-A92D-7A8B616BF431}" dt="2023-03-18T21:25:35.769" v="1153" actId="478"/>
          <ac:picMkLst>
            <pc:docMk/>
            <pc:sldMk cId="1238450165" sldId="262"/>
            <ac:picMk id="32" creationId="{59C0F1FD-76E3-9774-660A-EF818FE42628}"/>
          </ac:picMkLst>
        </pc:picChg>
        <pc:picChg chg="mod">
          <ac:chgData name="Loomans, Danny" userId="acf87524-8464-4b0b-b072-b5d941a77549" providerId="ADAL" clId="{60367384-656E-4684-A92D-7A8B616BF431}" dt="2023-03-18T21:26:02.392" v="1155" actId="34135"/>
          <ac:picMkLst>
            <pc:docMk/>
            <pc:sldMk cId="1238450165" sldId="262"/>
            <ac:picMk id="46" creationId="{3F8979A7-907D-86ED-7F99-BB8D39F5F644}"/>
          </ac:picMkLst>
        </pc:picChg>
      </pc:sldChg>
      <pc:sldChg chg="del">
        <pc:chgData name="Loomans, Danny" userId="acf87524-8464-4b0b-b072-b5d941a77549" providerId="ADAL" clId="{60367384-656E-4684-A92D-7A8B616BF431}" dt="2023-03-18T21:17:25.348" v="487" actId="47"/>
        <pc:sldMkLst>
          <pc:docMk/>
          <pc:sldMk cId="1212451932" sldId="263"/>
        </pc:sldMkLst>
      </pc:sldChg>
      <pc:sldChg chg="del">
        <pc:chgData name="Loomans, Danny" userId="acf87524-8464-4b0b-b072-b5d941a77549" providerId="ADAL" clId="{60367384-656E-4684-A92D-7A8B616BF431}" dt="2023-03-18T21:19:48.130" v="754" actId="47"/>
        <pc:sldMkLst>
          <pc:docMk/>
          <pc:sldMk cId="3586327688" sldId="263"/>
        </pc:sldMkLst>
      </pc:sldChg>
      <pc:sldChg chg="del">
        <pc:chgData name="Loomans, Danny" userId="acf87524-8464-4b0b-b072-b5d941a77549" providerId="ADAL" clId="{60367384-656E-4684-A92D-7A8B616BF431}" dt="2023-03-18T21:19:50.283" v="755" actId="47"/>
        <pc:sldMkLst>
          <pc:docMk/>
          <pc:sldMk cId="3019916365" sldId="264"/>
        </pc:sldMkLst>
      </pc:sldChg>
      <pc:sldChg chg="del">
        <pc:chgData name="Loomans, Danny" userId="acf87524-8464-4b0b-b072-b5d941a77549" providerId="ADAL" clId="{60367384-656E-4684-A92D-7A8B616BF431}" dt="2023-03-18T21:17:25.348" v="487" actId="47"/>
        <pc:sldMkLst>
          <pc:docMk/>
          <pc:sldMk cId="4248362887" sldId="264"/>
        </pc:sldMkLst>
      </pc:sldChg>
      <pc:sldChg chg="del">
        <pc:chgData name="Loomans, Danny" userId="acf87524-8464-4b0b-b072-b5d941a77549" providerId="ADAL" clId="{60367384-656E-4684-A92D-7A8B616BF431}" dt="2023-03-18T21:19:50.283" v="755" actId="47"/>
        <pc:sldMkLst>
          <pc:docMk/>
          <pc:sldMk cId="735678937" sldId="265"/>
        </pc:sldMkLst>
      </pc:sldChg>
      <pc:sldChg chg="del">
        <pc:chgData name="Loomans, Danny" userId="acf87524-8464-4b0b-b072-b5d941a77549" providerId="ADAL" clId="{60367384-656E-4684-A92D-7A8B616BF431}" dt="2023-03-18T21:19:50.283" v="755" actId="47"/>
        <pc:sldMkLst>
          <pc:docMk/>
          <pc:sldMk cId="2055888032" sldId="266"/>
        </pc:sldMkLst>
      </pc:sldChg>
      <pc:sldChg chg="del">
        <pc:chgData name="Loomans, Danny" userId="acf87524-8464-4b0b-b072-b5d941a77549" providerId="ADAL" clId="{60367384-656E-4684-A92D-7A8B616BF431}" dt="2023-03-18T21:14:29.177" v="212" actId="47"/>
        <pc:sldMkLst>
          <pc:docMk/>
          <pc:sldMk cId="2643803798" sldId="267"/>
        </pc:sldMkLst>
      </pc:sldChg>
      <pc:sldChg chg="del">
        <pc:chgData name="Loomans, Danny" userId="acf87524-8464-4b0b-b072-b5d941a77549" providerId="ADAL" clId="{60367384-656E-4684-A92D-7A8B616BF431}" dt="2023-03-18T21:17:25.348" v="487" actId="47"/>
        <pc:sldMkLst>
          <pc:docMk/>
          <pc:sldMk cId="2514381516" sldId="268"/>
        </pc:sldMkLst>
      </pc:sldChg>
      <pc:sldChg chg="del">
        <pc:chgData name="Loomans, Danny" userId="acf87524-8464-4b0b-b072-b5d941a77549" providerId="ADAL" clId="{60367384-656E-4684-A92D-7A8B616BF431}" dt="2023-03-18T21:17:25.348" v="487" actId="47"/>
        <pc:sldMkLst>
          <pc:docMk/>
          <pc:sldMk cId="2441457725" sldId="269"/>
        </pc:sldMkLst>
      </pc:sldChg>
    </pc:docChg>
  </pc:docChgLst>
  <pc:docChgLst>
    <pc:chgData name="Loomans, Danny" userId="acf87524-8464-4b0b-b072-b5d941a77549" providerId="ADAL" clId="{75F591B6-8866-473F-906D-436C1C11C60E}"/>
    <pc:docChg chg="undo custSel delSld modSld">
      <pc:chgData name="Loomans, Danny" userId="acf87524-8464-4b0b-b072-b5d941a77549" providerId="ADAL" clId="{75F591B6-8866-473F-906D-436C1C11C60E}" dt="2023-03-18T20:15:07.020" v="377" actId="207"/>
      <pc:docMkLst>
        <pc:docMk/>
      </pc:docMkLst>
      <pc:sldChg chg="modSp del mod">
        <pc:chgData name="Loomans, Danny" userId="acf87524-8464-4b0b-b072-b5d941a77549" providerId="ADAL" clId="{75F591B6-8866-473F-906D-436C1C11C60E}" dt="2023-03-18T20:08:22.941" v="272" actId="47"/>
        <pc:sldMkLst>
          <pc:docMk/>
          <pc:sldMk cId="2131023044" sldId="256"/>
        </pc:sldMkLst>
        <pc:spChg chg="mod">
          <ac:chgData name="Loomans, Danny" userId="acf87524-8464-4b0b-b072-b5d941a77549" providerId="ADAL" clId="{75F591B6-8866-473F-906D-436C1C11C60E}" dt="2023-03-18T20:06:31.295" v="253" actId="2711"/>
          <ac:spMkLst>
            <pc:docMk/>
            <pc:sldMk cId="2131023044" sldId="256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06:38.836" v="256" actId="113"/>
          <ac:spMkLst>
            <pc:docMk/>
            <pc:sldMk cId="2131023044" sldId="256"/>
            <ac:spMk id="25" creationId="{F3B0F762-A62E-4ABE-A04D-917A15888E22}"/>
          </ac:spMkLst>
        </pc:spChg>
        <pc:spChg chg="mod">
          <ac:chgData name="Loomans, Danny" userId="acf87524-8464-4b0b-b072-b5d941a77549" providerId="ADAL" clId="{75F591B6-8866-473F-906D-436C1C11C60E}" dt="2023-03-18T20:06:38.836" v="256" actId="113"/>
          <ac:spMkLst>
            <pc:docMk/>
            <pc:sldMk cId="2131023044" sldId="256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07:01.379" v="259" actId="2711"/>
          <ac:spMkLst>
            <pc:docMk/>
            <pc:sldMk cId="2131023044" sldId="256"/>
            <ac:spMk id="30" creationId="{53B1A9B3-810C-4634-A480-6A3108231539}"/>
          </ac:spMkLst>
        </pc:spChg>
        <pc:spChg chg="mod">
          <ac:chgData name="Loomans, Danny" userId="acf87524-8464-4b0b-b072-b5d941a77549" providerId="ADAL" clId="{75F591B6-8866-473F-906D-436C1C11C60E}" dt="2023-03-18T20:07:12.616" v="260" actId="1076"/>
          <ac:spMkLst>
            <pc:docMk/>
            <pc:sldMk cId="2131023044" sldId="256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07:01.379" v="259" actId="2711"/>
          <ac:spMkLst>
            <pc:docMk/>
            <pc:sldMk cId="2131023044" sldId="256"/>
            <ac:spMk id="40" creationId="{80AC93EB-5086-400B-B652-10AB6893F6E4}"/>
          </ac:spMkLst>
        </pc:spChg>
        <pc:spChg chg="mod">
          <ac:chgData name="Loomans, Danny" userId="acf87524-8464-4b0b-b072-b5d941a77549" providerId="ADAL" clId="{75F591B6-8866-473F-906D-436C1C11C60E}" dt="2023-03-18T20:07:18.546" v="261" actId="1076"/>
          <ac:spMkLst>
            <pc:docMk/>
            <pc:sldMk cId="2131023044" sldId="256"/>
            <ac:spMk id="41" creationId="{55883E3E-8079-4F63-B84D-04B9092F007A}"/>
          </ac:spMkLst>
        </pc:spChg>
      </pc:sldChg>
      <pc:sldChg chg="addSp delSp modSp mod">
        <pc:chgData name="Loomans, Danny" userId="acf87524-8464-4b0b-b072-b5d941a77549" providerId="ADAL" clId="{75F591B6-8866-473F-906D-436C1C11C60E}" dt="2023-03-18T20:15:07.020" v="377" actId="207"/>
        <pc:sldMkLst>
          <pc:docMk/>
          <pc:sldMk cId="1238450165" sldId="262"/>
        </pc:sldMkLst>
        <pc:spChg chg="add mod">
          <ac:chgData name="Loomans, Danny" userId="acf87524-8464-4b0b-b072-b5d941a77549" providerId="ADAL" clId="{75F591B6-8866-473F-906D-436C1C11C60E}" dt="2023-03-18T20:15:07.020" v="377" actId="207"/>
          <ac:spMkLst>
            <pc:docMk/>
            <pc:sldMk cId="1238450165" sldId="262"/>
            <ac:spMk id="2" creationId="{D4A7498A-DE1D-75C5-9B0E-46DE26B58FB2}"/>
          </ac:spMkLst>
        </pc:spChg>
        <pc:spChg chg="mod">
          <ac:chgData name="Loomans, Danny" userId="acf87524-8464-4b0b-b072-b5d941a77549" providerId="ADAL" clId="{75F591B6-8866-473F-906D-436C1C11C60E}" dt="2023-03-18T20:05:36.047" v="244" actId="113"/>
          <ac:spMkLst>
            <pc:docMk/>
            <pc:sldMk cId="1238450165" sldId="262"/>
            <ac:spMk id="17" creationId="{E72C0140-DE0B-9BF2-D9EF-5B2154BBA9E8}"/>
          </ac:spMkLst>
        </pc:spChg>
        <pc:spChg chg="mod">
          <ac:chgData name="Loomans, Danny" userId="acf87524-8464-4b0b-b072-b5d941a77549" providerId="ADAL" clId="{75F591B6-8866-473F-906D-436C1C11C60E}" dt="2023-03-07T13:09:37.207" v="128" actId="34135"/>
          <ac:spMkLst>
            <pc:docMk/>
            <pc:sldMk cId="1238450165" sldId="262"/>
            <ac:spMk id="20" creationId="{4A447DBB-FF1D-A1DE-4FF9-807986995554}"/>
          </ac:spMkLst>
        </pc:spChg>
        <pc:spChg chg="mod">
          <ac:chgData name="Loomans, Danny" userId="acf87524-8464-4b0b-b072-b5d941a77549" providerId="ADAL" clId="{75F591B6-8866-473F-906D-436C1C11C60E}" dt="2023-03-18T20:06:00.576" v="248" actId="255"/>
          <ac:spMkLst>
            <pc:docMk/>
            <pc:sldMk cId="1238450165" sldId="262"/>
            <ac:spMk id="21" creationId="{A9F095F2-2C27-E64D-F5FA-3125B39AE08D}"/>
          </ac:spMkLst>
        </pc:spChg>
        <pc:spChg chg="mod">
          <ac:chgData name="Loomans, Danny" userId="acf87524-8464-4b0b-b072-b5d941a77549" providerId="ADAL" clId="{75F591B6-8866-473F-906D-436C1C11C60E}" dt="2023-03-07T13:09:37.207" v="128" actId="34135"/>
          <ac:spMkLst>
            <pc:docMk/>
            <pc:sldMk cId="1238450165" sldId="262"/>
            <ac:spMk id="22" creationId="{2C2DD6B7-1716-DFD9-C75E-64951A9C7D16}"/>
          </ac:spMkLst>
        </pc:spChg>
        <pc:spChg chg="mod">
          <ac:chgData name="Loomans, Danny" userId="acf87524-8464-4b0b-b072-b5d941a77549" providerId="ADAL" clId="{75F591B6-8866-473F-906D-436C1C11C60E}" dt="2023-03-18T20:06:08.323" v="250" actId="404"/>
          <ac:spMkLst>
            <pc:docMk/>
            <pc:sldMk cId="1238450165" sldId="262"/>
            <ac:spMk id="27" creationId="{925F07C0-E059-A7E5-CCE0-B50E604C019B}"/>
          </ac:spMkLst>
        </pc:spChg>
        <pc:spChg chg="add del mod">
          <ac:chgData name="Loomans, Danny" userId="acf87524-8464-4b0b-b072-b5d941a77549" providerId="ADAL" clId="{75F591B6-8866-473F-906D-436C1C11C60E}" dt="2023-03-18T20:05:49.191" v="246" actId="255"/>
          <ac:spMkLst>
            <pc:docMk/>
            <pc:sldMk cId="1238450165" sldId="262"/>
            <ac:spMk id="33" creationId="{04534B04-8733-8ABF-18D9-D42BC0BB8661}"/>
          </ac:spMkLst>
        </pc:spChg>
        <pc:spChg chg="mod">
          <ac:chgData name="Loomans, Danny" userId="acf87524-8464-4b0b-b072-b5d941a77549" providerId="ADAL" clId="{75F591B6-8866-473F-906D-436C1C11C60E}" dt="2023-03-18T20:13:58.854" v="363" actId="2711"/>
          <ac:spMkLst>
            <pc:docMk/>
            <pc:sldMk cId="1238450165" sldId="262"/>
            <ac:spMk id="35" creationId="{B8F86E6E-F62D-2A31-6460-358D5DEF3070}"/>
          </ac:spMkLst>
        </pc:spChg>
        <pc:spChg chg="mod">
          <ac:chgData name="Loomans, Danny" userId="acf87524-8464-4b0b-b072-b5d941a77549" providerId="ADAL" clId="{75F591B6-8866-473F-906D-436C1C11C60E}" dt="2023-03-18T20:13:58.854" v="363" actId="2711"/>
          <ac:spMkLst>
            <pc:docMk/>
            <pc:sldMk cId="1238450165" sldId="262"/>
            <ac:spMk id="36" creationId="{FC256CD2-05E8-5384-FF21-3F9C4ED7AD0C}"/>
          </ac:spMkLst>
        </pc:spChg>
        <pc:spChg chg="mod">
          <ac:chgData name="Loomans, Danny" userId="acf87524-8464-4b0b-b072-b5d941a77549" providerId="ADAL" clId="{75F591B6-8866-473F-906D-436C1C11C60E}" dt="2023-03-18T20:06:14.555" v="252" actId="404"/>
          <ac:spMkLst>
            <pc:docMk/>
            <pc:sldMk cId="1238450165" sldId="262"/>
            <ac:spMk id="44" creationId="{3F7BF034-C39D-D214-5B7A-245131CE89D2}"/>
          </ac:spMkLst>
        </pc:spChg>
        <pc:picChg chg="mod">
          <ac:chgData name="Loomans, Danny" userId="acf87524-8464-4b0b-b072-b5d941a77549" providerId="ADAL" clId="{75F591B6-8866-473F-906D-436C1C11C60E}" dt="2023-03-07T13:09:37.207" v="128" actId="34135"/>
          <ac:picMkLst>
            <pc:docMk/>
            <pc:sldMk cId="1238450165" sldId="262"/>
            <ac:picMk id="32" creationId="{59C0F1FD-76E3-9774-660A-EF818FE42628}"/>
          </ac:picMkLst>
        </pc:picChg>
        <pc:picChg chg="mod">
          <ac:chgData name="Loomans, Danny" userId="acf87524-8464-4b0b-b072-b5d941a77549" providerId="ADAL" clId="{75F591B6-8866-473F-906D-436C1C11C60E}" dt="2023-03-07T13:09:37.207" v="128" actId="34135"/>
          <ac:picMkLst>
            <pc:docMk/>
            <pc:sldMk cId="1238450165" sldId="262"/>
            <ac:picMk id="46" creationId="{3F8979A7-907D-86ED-7F99-BB8D39F5F644}"/>
          </ac:picMkLst>
        </pc:picChg>
      </pc:sldChg>
      <pc:sldChg chg="delSp modSp mod">
        <pc:chgData name="Loomans, Danny" userId="acf87524-8464-4b0b-b072-b5d941a77549" providerId="ADAL" clId="{75F591B6-8866-473F-906D-436C1C11C60E}" dt="2023-03-18T20:11:14.293" v="310" actId="113"/>
        <pc:sldMkLst>
          <pc:docMk/>
          <pc:sldMk cId="1212451932" sldId="263"/>
        </pc:sldMkLst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9" creationId="{8A3FD41B-5A14-4577-AFB4-4D24451FFBBB}"/>
          </ac:spMkLst>
        </pc:spChg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10" creationId="{3C0C2816-08F7-41BF-9C5F-6B071FD31995}"/>
          </ac:spMkLst>
        </pc:spChg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25" creationId="{F3B0F762-A62E-4ABE-A04D-917A15888E22}"/>
          </ac:spMkLst>
        </pc:spChg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26" creationId="{BC07680C-25B3-4B8B-97A3-356F8EF9CD51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30" creationId="{53B1A9B3-810C-4634-A480-6A3108231539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31" creationId="{7828CBD7-A2DA-41FB-9988-E2A9E6941128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40" creationId="{80AC93EB-5086-400B-B652-10AB6893F6E4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41" creationId="{55883E3E-8079-4F63-B84D-04B9092F007A}"/>
          </ac:spMkLst>
        </pc:s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11" creationId="{23885A48-32B4-46DD-A274-0FA381D79774}"/>
          </ac:grpSpMkLst>
        </pc:gr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24" creationId="{B8FAAE67-9752-4EB5-BB50-5D95D8BE59E3}"/>
          </ac:grpSpMkLst>
        </pc:gr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29" creationId="{64270C6B-7E0D-4260-A2B3-EBE5BCAE0D8D}"/>
          </ac:grpSpMkLst>
        </pc:gr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39" creationId="{9F19DC2F-6067-4CAD-A2B0-2798A41026B5}"/>
          </ac:grpSpMkLst>
        </pc:grpChg>
      </pc:sldChg>
      <pc:sldChg chg="delSp modSp mod">
        <pc:chgData name="Loomans, Danny" userId="acf87524-8464-4b0b-b072-b5d941a77549" providerId="ADAL" clId="{75F591B6-8866-473F-906D-436C1C11C60E}" dt="2023-03-18T20:11:27.788" v="314" actId="113"/>
        <pc:sldMkLst>
          <pc:docMk/>
          <pc:sldMk cId="4248362887" sldId="264"/>
        </pc:sldMkLst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9" creationId="{8A3FD41B-5A14-4577-AFB4-4D24451FFBBB}"/>
          </ac:spMkLst>
        </pc:spChg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10" creationId="{3C0C2816-08F7-41BF-9C5F-6B071FD31995}"/>
          </ac:spMkLst>
        </pc:spChg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25" creationId="{F3B0F762-A62E-4ABE-A04D-917A15888E22}"/>
          </ac:spMkLst>
        </pc:spChg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26" creationId="{BC07680C-25B3-4B8B-97A3-356F8EF9CD51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30" creationId="{53B1A9B3-810C-4634-A480-6A3108231539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31" creationId="{7828CBD7-A2DA-41FB-9988-E2A9E6941128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40" creationId="{80AC93EB-5086-400B-B652-10AB6893F6E4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41" creationId="{55883E3E-8079-4F63-B84D-04B9092F007A}"/>
          </ac:spMkLst>
        </pc:spChg>
        <pc:grpChg chg="del">
          <ac:chgData name="Loomans, Danny" userId="acf87524-8464-4b0b-b072-b5d941a77549" providerId="ADAL" clId="{75F591B6-8866-473F-906D-436C1C11C60E}" dt="2023-03-18T20:08:43.752" v="285" actId="165"/>
          <ac:grpSpMkLst>
            <pc:docMk/>
            <pc:sldMk cId="4248362887" sldId="264"/>
            <ac:grpSpMk id="11" creationId="{23885A48-32B4-46DD-A274-0FA381D79774}"/>
          </ac:grpSpMkLst>
        </pc:grpChg>
        <pc:grpChg chg="del">
          <ac:chgData name="Loomans, Danny" userId="acf87524-8464-4b0b-b072-b5d941a77549" providerId="ADAL" clId="{75F591B6-8866-473F-906D-436C1C11C60E}" dt="2023-03-18T20:08:43.752" v="285" actId="165"/>
          <ac:grpSpMkLst>
            <pc:docMk/>
            <pc:sldMk cId="4248362887" sldId="264"/>
            <ac:grpSpMk id="24" creationId="{B8FAAE67-9752-4EB5-BB50-5D95D8BE59E3}"/>
          </ac:grpSpMkLst>
        </pc:grpChg>
        <pc:grpChg chg="del">
          <ac:chgData name="Loomans, Danny" userId="acf87524-8464-4b0b-b072-b5d941a77549" providerId="ADAL" clId="{75F591B6-8866-473F-906D-436C1C11C60E}" dt="2023-03-18T20:09:18.713" v="292" actId="165"/>
          <ac:grpSpMkLst>
            <pc:docMk/>
            <pc:sldMk cId="4248362887" sldId="264"/>
            <ac:grpSpMk id="29" creationId="{64270C6B-7E0D-4260-A2B3-EBE5BCAE0D8D}"/>
          </ac:grpSpMkLst>
        </pc:grpChg>
        <pc:grpChg chg="del">
          <ac:chgData name="Loomans, Danny" userId="acf87524-8464-4b0b-b072-b5d941a77549" providerId="ADAL" clId="{75F591B6-8866-473F-906D-436C1C11C60E}" dt="2023-03-18T20:09:18.713" v="292" actId="165"/>
          <ac:grpSpMkLst>
            <pc:docMk/>
            <pc:sldMk cId="4248362887" sldId="264"/>
            <ac:grpSpMk id="39" creationId="{9F19DC2F-6067-4CAD-A2B0-2798A41026B5}"/>
          </ac:grpSpMkLst>
        </pc:grpChg>
      </pc:sldChg>
      <pc:sldChg chg="del">
        <pc:chgData name="Loomans, Danny" userId="acf87524-8464-4b0b-b072-b5d941a77549" providerId="ADAL" clId="{75F591B6-8866-473F-906D-436C1C11C60E}" dt="2023-03-18T20:11:56.802" v="334" actId="47"/>
        <pc:sldMkLst>
          <pc:docMk/>
          <pc:sldMk cId="212593704" sldId="265"/>
        </pc:sldMkLst>
      </pc:sldChg>
      <pc:sldChg chg="del">
        <pc:chgData name="Loomans, Danny" userId="acf87524-8464-4b0b-b072-b5d941a77549" providerId="ADAL" clId="{75F591B6-8866-473F-906D-436C1C11C60E}" dt="2023-03-18T20:11:56.802" v="334" actId="47"/>
        <pc:sldMkLst>
          <pc:docMk/>
          <pc:sldMk cId="2132155487" sldId="266"/>
        </pc:sldMkLst>
      </pc:sldChg>
      <pc:sldChg chg="modSp mod">
        <pc:chgData name="Loomans, Danny" userId="acf87524-8464-4b0b-b072-b5d941a77549" providerId="ADAL" clId="{75F591B6-8866-473F-906D-436C1C11C60E}" dt="2023-03-18T20:11:03.294" v="308" actId="2711"/>
        <pc:sldMkLst>
          <pc:docMk/>
          <pc:sldMk cId="2643803798" sldId="267"/>
        </pc:sldMkLst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9" creationId="{8A3FD41B-5A14-4577-AFB4-4D24451FFBBB}"/>
          </ac:spMkLst>
        </pc:spChg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25" creationId="{F3B0F762-A62E-4ABE-A04D-917A15888E22}"/>
          </ac:spMkLst>
        </pc:spChg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30" creationId="{53B1A9B3-810C-4634-A480-6A3108231539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40" creationId="{80AC93EB-5086-400B-B652-10AB6893F6E4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41" creationId="{55883E3E-8079-4F63-B84D-04B9092F007A}"/>
          </ac:spMkLst>
        </pc:spChg>
      </pc:sldChg>
      <pc:sldChg chg="modSp mod">
        <pc:chgData name="Loomans, Danny" userId="acf87524-8464-4b0b-b072-b5d941a77549" providerId="ADAL" clId="{75F591B6-8866-473F-906D-436C1C11C60E}" dt="2023-03-18T20:11:44.053" v="322" actId="20577"/>
        <pc:sldMkLst>
          <pc:docMk/>
          <pc:sldMk cId="2514381516" sldId="268"/>
        </pc:sldMkLst>
        <pc:spChg chg="mod">
          <ac:chgData name="Loomans, Danny" userId="acf87524-8464-4b0b-b072-b5d941a77549" providerId="ADAL" clId="{75F591B6-8866-473F-906D-436C1C11C60E}" dt="2023-03-18T20:11:39.237" v="316" actId="20577"/>
          <ac:spMkLst>
            <pc:docMk/>
            <pc:sldMk cId="2514381516" sldId="268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11:40.652" v="318" actId="20577"/>
          <ac:spMkLst>
            <pc:docMk/>
            <pc:sldMk cId="2514381516" sldId="268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11:42.239" v="320" actId="20577"/>
          <ac:spMkLst>
            <pc:docMk/>
            <pc:sldMk cId="2514381516" sldId="268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11:44.053" v="322" actId="20577"/>
          <ac:spMkLst>
            <pc:docMk/>
            <pc:sldMk cId="2514381516" sldId="268"/>
            <ac:spMk id="41" creationId="{55883E3E-8079-4F63-B84D-04B9092F007A}"/>
          </ac:spMkLst>
        </pc:spChg>
      </pc:sldChg>
      <pc:sldChg chg="modSp mod">
        <pc:chgData name="Loomans, Danny" userId="acf87524-8464-4b0b-b072-b5d941a77549" providerId="ADAL" clId="{75F591B6-8866-473F-906D-436C1C11C60E}" dt="2023-03-18T20:11:52.945" v="333" actId="20577"/>
        <pc:sldMkLst>
          <pc:docMk/>
          <pc:sldMk cId="2441457725" sldId="269"/>
        </pc:sldMkLst>
        <pc:spChg chg="mod">
          <ac:chgData name="Loomans, Danny" userId="acf87524-8464-4b0b-b072-b5d941a77549" providerId="ADAL" clId="{75F591B6-8866-473F-906D-436C1C11C60E}" dt="2023-03-18T20:11:46.837" v="325" actId="20577"/>
          <ac:spMkLst>
            <pc:docMk/>
            <pc:sldMk cId="2441457725" sldId="269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11:48.962" v="327" actId="20577"/>
          <ac:spMkLst>
            <pc:docMk/>
            <pc:sldMk cId="2441457725" sldId="269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11:50.757" v="329" actId="20577"/>
          <ac:spMkLst>
            <pc:docMk/>
            <pc:sldMk cId="2441457725" sldId="269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11:52.945" v="333" actId="20577"/>
          <ac:spMkLst>
            <pc:docMk/>
            <pc:sldMk cId="2441457725" sldId="269"/>
            <ac:spMk id="41" creationId="{55883E3E-8079-4F63-B84D-04B9092F00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2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7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0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7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8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72C0140-DE0B-9BF2-D9EF-5B2154BBA9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99" y="889000"/>
            <a:ext cx="8229593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Iskoola Pota" panose="020B0604020202020204" pitchFamily="34" charset="0"/>
              </a:rPr>
              <a:t>Photo Board Information Cards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447DBB-FF1D-A1DE-4FF9-8079869955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708792"/>
            <a:ext cx="3959155" cy="118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F095F2-2C27-E64D-F5FA-3125B39AE0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922" y="1839631"/>
            <a:ext cx="3589514" cy="1010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defTabSz="1183325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Need: </a:t>
            </a:r>
          </a:p>
          <a:p>
            <a:pPr marL="233363" indent="-233363" defTabSz="1183325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¨"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printer or copy machine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Blank sheets of your preferred cardstock color and thickness (65# and 110# are typical options)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2DD6B7-1716-DFD9-C75E-64951A9C7D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3166855"/>
            <a:ext cx="3959155" cy="3543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5F07C0-E059-A7E5-CCE0-B50E604C01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922" y="3297694"/>
            <a:ext cx="3589514" cy="2810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Guidance: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 title to each photograph—something to describes it in no more than a few words; this could be the name of the person in the image or a name of a gathering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the and year if known; you can use words like “About,” “Early,” “Late,” and “Circa” if around a certain year or decade (e.g., Late 1930s, Circa 1950, etc.)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who is in the photograph and a brief description of the occasion if appropriate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more pages, simply copy and paste a slide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your work and perform spell check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the following pages on your preferred cardstock; be sure to select ‘single-sided’ in the print menu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the cards out (paper cutter recommended) on the grey lines which are light enough to be seen but not super noticeable to your guests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534B04-8733-8ABF-18D9-D42BC0BB86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279753"/>
            <a:ext cx="8229593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to share facts and insight about the photographs on display at your reunion including dates and people shown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F86E6E-F62D-2A31-6460-358D5DEF307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6895531"/>
            <a:ext cx="3959155" cy="1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© Copyright 2023 Danny Loomans. All rights reserved.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256CD2-05E8-5384-FF21-3F9C4ED7AD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7029314"/>
            <a:ext cx="3959155" cy="1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Submit Questions or Feedback at uncommongenealogist.com/templates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F7BF034-C39D-D214-5B7A-245131CE89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37737" y="1710899"/>
            <a:ext cx="3706229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Photo Card Examples: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F8979A7-907D-86ED-7F99-BB8D39F5F6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rcRect l="3846" t="17141" r="3620" b="33996"/>
          <a:stretch/>
        </p:blipFill>
        <p:spPr>
          <a:xfrm>
            <a:off x="914373" y="690905"/>
            <a:ext cx="2147697" cy="1726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A7498A-DE1D-75C5-9B0E-46DE26B58F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00372"/>
            <a:ext cx="10058400" cy="589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rade Gothic Next HvyCd" panose="020B0906040303020004" pitchFamily="34" charset="0"/>
                <a:cs typeface="Arial" panose="020B0604020202020204" pitchFamily="34" charset="0"/>
              </a:rPr>
              <a:t>DO NOT PRINT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85DD8-EB60-C4D5-8C4C-5A48BFABE3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7735" y="2051281"/>
            <a:ext cx="3706229" cy="465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5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5C0817-D927-40B1-A680-25A83C1D01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58110C-4388-4F15-A532-B119D53C5A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A637BB-277C-43C4-B944-F954153AF1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6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2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5C0817-D927-40B1-A680-25A83C1D01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58110C-4388-4F15-A532-B119D53C5A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A637BB-277C-43C4-B944-F954153AF1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6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</p:spTree>
    <p:extLst>
      <p:ext uri="{BB962C8B-B14F-4D97-AF65-F5344CB8AC3E}">
        <p14:creationId xmlns:p14="http://schemas.microsoft.com/office/powerpoint/2010/main" val="320221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5C0817-D927-40B1-A680-25A83C1D01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58110C-4388-4F15-A532-B119D53C5A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A637BB-277C-43C4-B944-F954153AF1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6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</p:spTree>
    <p:extLst>
      <p:ext uri="{BB962C8B-B14F-4D97-AF65-F5344CB8AC3E}">
        <p14:creationId xmlns:p14="http://schemas.microsoft.com/office/powerpoint/2010/main" val="122175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5C0817-D927-40B1-A680-25A83C1D01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58110C-4388-4F15-A532-B119D53C5A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A637BB-277C-43C4-B944-F954153AF1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6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</p:spTree>
    <p:extLst>
      <p:ext uri="{BB962C8B-B14F-4D97-AF65-F5344CB8AC3E}">
        <p14:creationId xmlns:p14="http://schemas.microsoft.com/office/powerpoint/2010/main" val="302842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5C0817-D927-40B1-A680-25A83C1D01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58110C-4388-4F15-A532-B119D53C5A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68114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A637BB-277C-43C4-B944-F954153AF1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286" y="396888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54864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[Photo Title]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[Date / Year]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Front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Row: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[Name], [Name], [Name], [Name]</a:t>
            </a:r>
          </a:p>
          <a:p>
            <a:pPr marL="0" marR="0" lvl="0" indent="0" algn="just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[Description of the Photo]</a:t>
            </a:r>
          </a:p>
        </p:txBody>
      </p:sp>
    </p:spTree>
    <p:extLst>
      <p:ext uri="{BB962C8B-B14F-4D97-AF65-F5344CB8AC3E}">
        <p14:creationId xmlns:p14="http://schemas.microsoft.com/office/powerpoint/2010/main" val="27267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CE81D0E9067B4C9491F29EF2260D9A" ma:contentTypeVersion="13" ma:contentTypeDescription="Create a new document." ma:contentTypeScope="" ma:versionID="0d7455d93e382efc5194470304d2785a">
  <xsd:schema xmlns:xsd="http://www.w3.org/2001/XMLSchema" xmlns:xs="http://www.w3.org/2001/XMLSchema" xmlns:p="http://schemas.microsoft.com/office/2006/metadata/properties" xmlns:ns3="6dff4707-7bf8-4102-b125-42e04ae9fdfc" xmlns:ns4="1ee2afc6-efc0-4dcc-be09-aabefb754106" targetNamespace="http://schemas.microsoft.com/office/2006/metadata/properties" ma:root="true" ma:fieldsID="16ee86933742ab1c12224db561d53079" ns3:_="" ns4:_="">
    <xsd:import namespace="6dff4707-7bf8-4102-b125-42e04ae9fdfc"/>
    <xsd:import namespace="1ee2afc6-efc0-4dcc-be09-aabefb7541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f4707-7bf8-4102-b125-42e04ae9fd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2afc6-efc0-4dcc-be09-aabefb7541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F6A37B-7D15-42BB-B6C6-7ED0429EACF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3CB354-87F1-4BB7-9A9B-4A7367341D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A810E7-9499-458D-B5A3-93C9FF02D9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ff4707-7bf8-4102-b125-42e04ae9fdfc"/>
    <ds:schemaRef ds:uri="1ee2afc6-efc0-4dcc-be09-aabefb7541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1085</Words>
  <Application>Microsoft Office PowerPoint</Application>
  <PresentationFormat>Custom</PresentationFormat>
  <Paragraphs>137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Trade Gothic Next Cond</vt:lpstr>
      <vt:lpstr>Trade Gothic Next HvyCd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M Loomans</dc:creator>
  <cp:lastModifiedBy>Loomans, Danny</cp:lastModifiedBy>
  <cp:revision>12</cp:revision>
  <dcterms:created xsi:type="dcterms:W3CDTF">2021-04-17T21:41:27Z</dcterms:created>
  <dcterms:modified xsi:type="dcterms:W3CDTF">2023-03-18T21:26:04Z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0x010100A2CE81D0E9067B4C9491F29EF2260D9A</vt:lpwstr>
  </property>
</Properties>
</file>