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7772400" cy="10058400"/>
  <p:notesSz cx="6858000" cy="9144000"/>
  <p:custDataLst>
    <p:tags r:id="rId6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6" d="100"/>
          <a:sy n="76" d="100"/>
        </p:scale>
        <p:origin x="291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C896E-67EC-4816-B21B-8C87EEAFF6F7}" type="datetimeFigureOut">
              <a:rPr lang="en-US" smtClean="0"/>
              <a:t>3/18/2023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88D5F-EEBD-4570-BBB7-603B9412F2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889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C896E-67EC-4816-B21B-8C87EEAFF6F7}" type="datetimeFigureOut">
              <a:rPr lang="en-US" smtClean="0"/>
              <a:t>3/18/2023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88D5F-EEBD-4570-BBB7-603B9412F2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746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C896E-67EC-4816-B21B-8C87EEAFF6F7}" type="datetimeFigureOut">
              <a:rPr lang="en-US" smtClean="0"/>
              <a:t>3/18/2023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88D5F-EEBD-4570-BBB7-603B9412F2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370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C896E-67EC-4816-B21B-8C87EEAFF6F7}" type="datetimeFigureOut">
              <a:rPr lang="en-US" smtClean="0"/>
              <a:t>3/18/2023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88D5F-EEBD-4570-BBB7-603B9412F2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72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C896E-67EC-4816-B21B-8C87EEAFF6F7}" type="datetimeFigureOut">
              <a:rPr lang="en-US" smtClean="0"/>
              <a:t>3/18/2023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88D5F-EEBD-4570-BBB7-603B9412F2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534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C896E-67EC-4816-B21B-8C87EEAFF6F7}" type="datetimeFigureOut">
              <a:rPr lang="en-US" smtClean="0"/>
              <a:t>3/18/2023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88D5F-EEBD-4570-BBB7-603B9412F2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736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C896E-67EC-4816-B21B-8C87EEAFF6F7}" type="datetimeFigureOut">
              <a:rPr lang="en-US" smtClean="0"/>
              <a:t>3/18/2023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88D5F-EEBD-4570-BBB7-603B9412F2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112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C896E-67EC-4816-B21B-8C87EEAFF6F7}" type="datetimeFigureOut">
              <a:rPr lang="en-US" smtClean="0"/>
              <a:t>3/18/2023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88D5F-EEBD-4570-BBB7-603B9412F2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945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C896E-67EC-4816-B21B-8C87EEAFF6F7}" type="datetimeFigureOut">
              <a:rPr lang="en-US" smtClean="0"/>
              <a:t>3/18/2023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88D5F-EEBD-4570-BBB7-603B9412F2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069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C896E-67EC-4816-B21B-8C87EEAFF6F7}" type="datetimeFigureOut">
              <a:rPr lang="en-US" smtClean="0"/>
              <a:t>3/18/2023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88D5F-EEBD-4570-BBB7-603B9412F2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798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C896E-67EC-4816-B21B-8C87EEAFF6F7}" type="datetimeFigureOut">
              <a:rPr lang="en-US" smtClean="0"/>
              <a:t>3/18/2023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88D5F-EEBD-4570-BBB7-603B9412F2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405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id="{06F1F9C9-4BD0-2A45-8551-08DA4B15A015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3"/>
            </p:custDataLst>
            <p:extLst>
              <p:ext uri="{D42A27DB-BD31-4B8C-83A1-F6EECF244321}">
                <p14:modId xmlns:p14="http://schemas.microsoft.com/office/powerpoint/2010/main" val="197788353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4" imgW="395" imgH="396" progId="TCLayout.ActiveDocument.1">
                  <p:embed/>
                </p:oleObj>
              </mc:Choice>
              <mc:Fallback>
                <p:oleObj name="think-cell Slide" r:id="rId14" imgW="395" imgH="396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9C896E-67EC-4816-B21B-8C87EEAFF6F7}" type="datetimeFigureOut">
              <a:rPr lang="en-US" smtClean="0"/>
              <a:t>3/18/2023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788D5F-EEBD-4570-BBB7-603B9412F2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008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Relationship Id="rId6" Type="http://schemas.microsoft.com/office/2007/relationships/hdphoto" Target="../media/hdphoto1.wdp"/><Relationship Id="rId5" Type="http://schemas.openxmlformats.org/officeDocument/2006/relationships/image" Target="../media/image2.png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Relationship Id="rId4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Relationship Id="rId4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5271F05E-34D2-0DAF-AADF-9933B33B0056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92860744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6" progId="TCLayout.ActiveDocument.1">
                  <p:embed/>
                </p:oleObj>
              </mc:Choice>
              <mc:Fallback>
                <p:oleObj name="think-cell Slide" r:id="rId3" imgW="395" imgH="396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3B8A5B29-08DB-126B-8DBB-C0ACE7E4C330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176572"/>
            <a:ext cx="7772400" cy="5898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ctr" defTabSz="118332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85000"/>
                  </a:prstClr>
                </a:solidFill>
                <a:effectLst/>
                <a:uLnTx/>
                <a:uFillTx/>
                <a:latin typeface="Trade Gothic Next HvyCd" panose="020B0906040303020004" pitchFamily="34" charset="0"/>
                <a:ea typeface="+mn-ea"/>
                <a:cs typeface="Arial" panose="020B0604020202020204" pitchFamily="34" charset="0"/>
              </a:rPr>
              <a:t>DO NOT PRINT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3D98268-0771-4ECF-B54E-68F5B606EA6A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914399" y="1079500"/>
            <a:ext cx="5943601" cy="355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marL="0" marR="0" lvl="0" indent="0" algn="l" defTabSz="118332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ade Gothic Next Cond" panose="020B0506040303020004" pitchFamily="34" charset="0"/>
                <a:ea typeface="+mn-ea"/>
                <a:cs typeface="Iskoola Pota" panose="020B0604020202020204" pitchFamily="34" charset="0"/>
              </a:rPr>
              <a:t>Food and Refreshment Tent Cards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3203EBA-8901-1184-DB93-5735E966D49F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914373" y="1470253"/>
            <a:ext cx="5943627" cy="355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marL="0" marR="0" lvl="0" indent="0" algn="l" defTabSz="118332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Use to let guests know what you’re serving on the food and refreshments table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FFDC014-65B1-9ABE-943B-9E04238C37F7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5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-100000" contrast="100000"/>
                    </a14:imgEffect>
                  </a14:imgLayer>
                </a14:imgProps>
              </a:ext>
            </a:extLst>
          </a:blip>
          <a:srcRect l="3846" t="17141" r="3620" b="33996"/>
          <a:stretch/>
        </p:blipFill>
        <p:spPr>
          <a:xfrm>
            <a:off x="914373" y="881405"/>
            <a:ext cx="2147697" cy="172695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4071B2AA-25CD-028D-B084-997216A0933B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914373" y="1899106"/>
            <a:ext cx="2743227" cy="156799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11F6CFA-08F0-E4DC-47A5-042125D5C579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108922" y="2029944"/>
            <a:ext cx="2358178" cy="12246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marL="0" marR="0" lvl="0" indent="0" algn="l" defTabSz="1183325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What You Need: </a:t>
            </a:r>
          </a:p>
          <a:p>
            <a:pPr marL="233363" marR="0" lvl="0" indent="-233363" algn="l" defTabSz="1183325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¨"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Completed family reunion menu</a:t>
            </a:r>
          </a:p>
          <a:p>
            <a:pPr marL="233363" marR="0" lvl="0" indent="-233363" algn="l" defTabSz="1183325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¨"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Access to a printer or copy machine</a:t>
            </a:r>
          </a:p>
          <a:p>
            <a:pPr marL="233363" marR="0" lvl="0" indent="-233363" algn="l" defTabSz="1183325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¨"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Blank sheets of your preferred cardstock color and thickness (65# and 110# are typical options)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8E49C2E-D76F-F446-472B-395A5B72736B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914402" y="3702506"/>
            <a:ext cx="2743198" cy="371429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2CD6D9D-B29E-6088-7ADC-AAE3841D6513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108950" y="3833343"/>
            <a:ext cx="2354127" cy="29860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marL="0" marR="0" lvl="0" indent="0" algn="l" defTabSz="1183325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Template Guidance:</a:t>
            </a:r>
          </a:p>
          <a:p>
            <a:pPr marL="233363" marR="0" lvl="0" indent="-233363" algn="l" defTabSz="1183325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¨"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Add the names of your </a:t>
            </a:r>
            <a:r>
              <a:rPr lang="en-US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menu items 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– the names will go in place of the black text on the following pages</a:t>
            </a:r>
          </a:p>
          <a:p>
            <a:pPr marL="233363" marR="0" lvl="0" indent="-233363" algn="l" defTabSz="1183325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¨"/>
              <a:tabLst/>
              <a:defRPr/>
            </a:pPr>
            <a:r>
              <a:rPr lang="en-US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Update both sides of the tent card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33363" marR="0" lvl="0" indent="-233363" algn="l" defTabSz="1183325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¨"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If you need more pages, simply copy and paste a slide</a:t>
            </a:r>
          </a:p>
          <a:p>
            <a:pPr marL="233363" marR="0" lvl="0" indent="-233363" algn="l" defTabSz="1183325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¨"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Perform spell check</a:t>
            </a:r>
          </a:p>
          <a:p>
            <a:pPr marL="233363" marR="0" lvl="0" indent="-233363" algn="l" defTabSz="1183325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¨"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Print the following pages on your preferred cardstock; be sure to select ‘single-sided’ in the print menu</a:t>
            </a:r>
          </a:p>
          <a:p>
            <a:pPr marL="233363" marR="0" lvl="0" indent="-233363" algn="l" defTabSz="1183325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¨"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Cut the cards out (paper cutter recommended) on the grey lines which are light enough to be seen but not super noticeable to your guests</a:t>
            </a:r>
          </a:p>
          <a:p>
            <a:pPr marL="233363" marR="0" lvl="0" indent="-233363" algn="l" defTabSz="1183325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¨"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Fold the cards halfway so that it can sit as a tent</a:t>
            </a: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9FF49443-B450-A62C-60F4-8EFF2D412C5A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114802" y="2420697"/>
            <a:ext cx="2743196" cy="3517592"/>
          </a:xfrm>
          <a:prstGeom prst="rect">
            <a:avLst/>
          </a:prstGeom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A5FDAA5D-1BA9-4F49-1BEF-203B946242B7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4114803" y="2029944"/>
            <a:ext cx="2743198" cy="355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marL="0" marR="0" lvl="0" indent="0" algn="l" defTabSz="118332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Tent Card Example: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56BFECE0-E4FD-D1D2-9713-30F09AFD353A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897650" y="9012707"/>
            <a:ext cx="3959155" cy="17269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l" defTabSz="1183325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9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© Copyright 2023 Danny Loomans. All rights reserved. 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4A9326DC-5A69-D374-1A47-2A1D4BC17D09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897650" y="9146490"/>
            <a:ext cx="3959155" cy="17269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l" defTabSz="1183325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9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Submit Questions or Feedback at uncommongenealogist.com/templates</a:t>
            </a:r>
          </a:p>
        </p:txBody>
      </p:sp>
    </p:spTree>
    <p:extLst>
      <p:ext uri="{BB962C8B-B14F-4D97-AF65-F5344CB8AC3E}">
        <p14:creationId xmlns:p14="http://schemas.microsoft.com/office/powerpoint/2010/main" val="28539117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5271F05E-34D2-0DAF-AADF-9933B33B0056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6" progId="TCLayout.ActiveDocument.1">
                  <p:embed/>
                </p:oleObj>
              </mc:Choice>
              <mc:Fallback>
                <p:oleObj name="think-cell Slide" r:id="rId3" imgW="395" imgH="396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5271F05E-34D2-0DAF-AADF-9933B33B005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F74FC2DF-5942-7335-291B-77FA480E8179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339012" y="308433"/>
            <a:ext cx="3429000" cy="4572000"/>
          </a:xfrm>
          <a:prstGeom prst="rect">
            <a:avLst/>
          </a:prstGeom>
          <a:solidFill>
            <a:schemeClr val="bg1"/>
          </a:solidFill>
          <a:ln w="3175">
            <a:solidFill>
              <a:srgbClr val="E0E0E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7B0BD09-8223-AAC0-91B6-3406AB9FC9ED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596871" y="2814237"/>
            <a:ext cx="2921810" cy="183027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en-US" sz="3600" b="1" dirty="0">
                <a:solidFill>
                  <a:schemeClr val="tx1"/>
                </a:solidFill>
                <a:latin typeface="Trade Gothic Next Cond" panose="020B0506040303020004" pitchFamily="34" charset="0"/>
                <a:cs typeface="Arial" panose="020B0604020202020204" pitchFamily="34" charset="0"/>
              </a:rPr>
              <a:t>DISH NAME</a:t>
            </a:r>
            <a:endParaRPr lang="en-US" sz="2000" b="1" dirty="0">
              <a:solidFill>
                <a:schemeClr val="tx1"/>
              </a:solidFill>
              <a:latin typeface="Trade Gothic Next Cond" panose="020B05060403030200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09F9AFA-B18D-74CD-7321-C49ACC5DBDAE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4025871" y="308433"/>
            <a:ext cx="3429000" cy="4572000"/>
          </a:xfrm>
          <a:prstGeom prst="rect">
            <a:avLst/>
          </a:prstGeom>
          <a:solidFill>
            <a:schemeClr val="bg1"/>
          </a:solidFill>
          <a:ln w="3175">
            <a:solidFill>
              <a:srgbClr val="E0E0E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6FC3094-CB3F-ECA5-4B77-351CB7CC3EBC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4283730" y="2814237"/>
            <a:ext cx="2921810" cy="183027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en-US" sz="3600" b="1" dirty="0">
                <a:solidFill>
                  <a:schemeClr val="tx1"/>
                </a:solidFill>
                <a:latin typeface="Trade Gothic Next Cond" panose="020B0506040303020004" pitchFamily="34" charset="0"/>
                <a:cs typeface="Arial" panose="020B0604020202020204" pitchFamily="34" charset="0"/>
              </a:rPr>
              <a:t>DISH NAME</a:t>
            </a:r>
            <a:endParaRPr lang="en-US" sz="2000" b="1" dirty="0">
              <a:solidFill>
                <a:schemeClr val="tx1"/>
              </a:solidFill>
              <a:latin typeface="Trade Gothic Next Cond" panose="020B05060403030200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D6B8676-203A-2232-6E21-8CF25783E653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339012" y="5177968"/>
            <a:ext cx="3429000" cy="4572000"/>
          </a:xfrm>
          <a:prstGeom prst="rect">
            <a:avLst/>
          </a:prstGeom>
          <a:solidFill>
            <a:schemeClr val="bg1"/>
          </a:solidFill>
          <a:ln w="3175">
            <a:solidFill>
              <a:srgbClr val="E0E0E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EF611E6-5953-530B-CCE9-463B94F51B29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596871" y="7683772"/>
            <a:ext cx="2921810" cy="183027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en-US" sz="3600" b="1" dirty="0">
                <a:solidFill>
                  <a:schemeClr val="tx1"/>
                </a:solidFill>
                <a:latin typeface="Trade Gothic Next Cond" panose="020B0506040303020004" pitchFamily="34" charset="0"/>
                <a:cs typeface="Arial" panose="020B0604020202020204" pitchFamily="34" charset="0"/>
              </a:rPr>
              <a:t>DISH NAME</a:t>
            </a:r>
            <a:endParaRPr lang="en-US" sz="2000" b="1" dirty="0">
              <a:solidFill>
                <a:schemeClr val="tx1"/>
              </a:solidFill>
              <a:latin typeface="Trade Gothic Next Cond" panose="020B05060403030200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2315C49-4F3C-5F90-3CF4-E21154EC95B8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4025871" y="5177968"/>
            <a:ext cx="3429000" cy="4572000"/>
          </a:xfrm>
          <a:prstGeom prst="rect">
            <a:avLst/>
          </a:prstGeom>
          <a:solidFill>
            <a:schemeClr val="bg1"/>
          </a:solidFill>
          <a:ln w="3175">
            <a:solidFill>
              <a:srgbClr val="E0E0E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095D539-CEEC-7BBA-A3C5-380D9451E68F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4283730" y="7683772"/>
            <a:ext cx="2921810" cy="183027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en-US" sz="3600" b="1" dirty="0">
                <a:solidFill>
                  <a:schemeClr val="tx1"/>
                </a:solidFill>
                <a:latin typeface="Trade Gothic Next Cond" panose="020B0506040303020004" pitchFamily="34" charset="0"/>
                <a:cs typeface="Arial" panose="020B0604020202020204" pitchFamily="34" charset="0"/>
              </a:rPr>
              <a:t>DISH NAME</a:t>
            </a:r>
            <a:endParaRPr lang="en-US" sz="2000" b="1" dirty="0">
              <a:solidFill>
                <a:schemeClr val="tx1"/>
              </a:solidFill>
              <a:latin typeface="Trade Gothic Next Cond" panose="020B05060403030200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B7C29A9-E580-0D12-0411-D417382A65A5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rot="10800000">
            <a:off x="596871" y="544352"/>
            <a:ext cx="2921810" cy="183027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en-US" sz="3600" b="1" dirty="0">
                <a:solidFill>
                  <a:schemeClr val="tx1"/>
                </a:solidFill>
                <a:latin typeface="Trade Gothic Next Cond" panose="020B0506040303020004" pitchFamily="34" charset="0"/>
                <a:cs typeface="Arial" panose="020B0604020202020204" pitchFamily="34" charset="0"/>
              </a:rPr>
              <a:t>DISH NAME</a:t>
            </a:r>
            <a:endParaRPr lang="en-US" sz="2000" b="1" dirty="0">
              <a:solidFill>
                <a:schemeClr val="tx1"/>
              </a:solidFill>
              <a:latin typeface="Trade Gothic Next Cond" panose="020B05060403030200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79C52AA-8791-8E1A-0883-EE2DF5150B12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rot="10800000">
            <a:off x="4283730" y="544352"/>
            <a:ext cx="2921810" cy="183027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en-US" sz="3600" b="1" dirty="0">
                <a:solidFill>
                  <a:schemeClr val="tx1"/>
                </a:solidFill>
                <a:latin typeface="Trade Gothic Next Cond" panose="020B0506040303020004" pitchFamily="34" charset="0"/>
                <a:cs typeface="Arial" panose="020B0604020202020204" pitchFamily="34" charset="0"/>
              </a:rPr>
              <a:t>DISH NAME</a:t>
            </a:r>
            <a:endParaRPr lang="en-US" sz="2000" b="1" dirty="0">
              <a:solidFill>
                <a:schemeClr val="tx1"/>
              </a:solidFill>
              <a:latin typeface="Trade Gothic Next Cond" panose="020B05060403030200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0FFA1FA-78D9-7567-F46F-FFF5D0B3FCFD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rot="10800000">
            <a:off x="596871" y="5413887"/>
            <a:ext cx="2921810" cy="183027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en-US" sz="3600" b="1" dirty="0">
                <a:solidFill>
                  <a:schemeClr val="tx1"/>
                </a:solidFill>
                <a:latin typeface="Trade Gothic Next Cond" panose="020B0506040303020004" pitchFamily="34" charset="0"/>
                <a:cs typeface="Arial" panose="020B0604020202020204" pitchFamily="34" charset="0"/>
              </a:rPr>
              <a:t>DISH NAME</a:t>
            </a:r>
            <a:endParaRPr lang="en-US" sz="2000" b="1" dirty="0">
              <a:solidFill>
                <a:schemeClr val="tx1"/>
              </a:solidFill>
              <a:latin typeface="Trade Gothic Next Cond" panose="020B05060403030200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FE37A93-5BE7-51DF-05E2-181C9367D2A4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rot="10800000">
            <a:off x="4283730" y="5413887"/>
            <a:ext cx="2921810" cy="183027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en-US" sz="3600" b="1" dirty="0">
                <a:solidFill>
                  <a:schemeClr val="tx1"/>
                </a:solidFill>
                <a:latin typeface="Trade Gothic Next Cond" panose="020B0506040303020004" pitchFamily="34" charset="0"/>
                <a:cs typeface="Arial" panose="020B0604020202020204" pitchFamily="34" charset="0"/>
              </a:rPr>
              <a:t>DISH NAME</a:t>
            </a:r>
            <a:endParaRPr lang="en-US" sz="2000" b="1" dirty="0">
              <a:solidFill>
                <a:schemeClr val="tx1"/>
              </a:solidFill>
              <a:latin typeface="Trade Gothic Next Cond" panose="020B05060403030200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59774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5271F05E-34D2-0DAF-AADF-9933B33B0056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6" progId="TCLayout.ActiveDocument.1">
                  <p:embed/>
                </p:oleObj>
              </mc:Choice>
              <mc:Fallback>
                <p:oleObj name="think-cell Slide" r:id="rId3" imgW="395" imgH="396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5271F05E-34D2-0DAF-AADF-9933B33B005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F74FC2DF-5942-7335-291B-77FA480E8179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339012" y="308433"/>
            <a:ext cx="3429000" cy="4572000"/>
          </a:xfrm>
          <a:prstGeom prst="rect">
            <a:avLst/>
          </a:prstGeom>
          <a:solidFill>
            <a:schemeClr val="bg1"/>
          </a:solidFill>
          <a:ln w="3175">
            <a:solidFill>
              <a:srgbClr val="E0E0E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7B0BD09-8223-AAC0-91B6-3406AB9FC9ED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596871" y="2814237"/>
            <a:ext cx="2921810" cy="183027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ade Gothic Next Cond" panose="020B0506040303020004" pitchFamily="34" charset="0"/>
                <a:ea typeface="+mn-ea"/>
                <a:cs typeface="Arial" panose="020B0604020202020204" pitchFamily="34" charset="0"/>
              </a:rPr>
              <a:t>DISH NAME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ade Gothic Next Cond" panose="020B05060403030200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09F9AFA-B18D-74CD-7321-C49ACC5DBDAE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4025871" y="308433"/>
            <a:ext cx="3429000" cy="4572000"/>
          </a:xfrm>
          <a:prstGeom prst="rect">
            <a:avLst/>
          </a:prstGeom>
          <a:solidFill>
            <a:schemeClr val="bg1"/>
          </a:solidFill>
          <a:ln w="3175">
            <a:solidFill>
              <a:srgbClr val="E0E0E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6FC3094-CB3F-ECA5-4B77-351CB7CC3EBC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4283730" y="2814237"/>
            <a:ext cx="2921810" cy="183027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ade Gothic Next Cond" panose="020B0506040303020004" pitchFamily="34" charset="0"/>
                <a:ea typeface="+mn-ea"/>
                <a:cs typeface="Arial" panose="020B0604020202020204" pitchFamily="34" charset="0"/>
              </a:rPr>
              <a:t>DISH NAME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ade Gothic Next Cond" panose="020B05060403030200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D6B8676-203A-2232-6E21-8CF25783E653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339012" y="5177968"/>
            <a:ext cx="3429000" cy="4572000"/>
          </a:xfrm>
          <a:prstGeom prst="rect">
            <a:avLst/>
          </a:prstGeom>
          <a:solidFill>
            <a:schemeClr val="bg1"/>
          </a:solidFill>
          <a:ln w="3175">
            <a:solidFill>
              <a:srgbClr val="E0E0E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EF611E6-5953-530B-CCE9-463B94F51B29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596871" y="7683772"/>
            <a:ext cx="2921810" cy="183027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ade Gothic Next Cond" panose="020B0506040303020004" pitchFamily="34" charset="0"/>
                <a:ea typeface="+mn-ea"/>
                <a:cs typeface="Arial" panose="020B0604020202020204" pitchFamily="34" charset="0"/>
              </a:rPr>
              <a:t>DISH NAME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ade Gothic Next Cond" panose="020B05060403030200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2315C49-4F3C-5F90-3CF4-E21154EC95B8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4025871" y="5177968"/>
            <a:ext cx="3429000" cy="4572000"/>
          </a:xfrm>
          <a:prstGeom prst="rect">
            <a:avLst/>
          </a:prstGeom>
          <a:solidFill>
            <a:schemeClr val="bg1"/>
          </a:solidFill>
          <a:ln w="3175">
            <a:solidFill>
              <a:srgbClr val="E0E0E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095D539-CEEC-7BBA-A3C5-380D9451E68F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4283730" y="7683772"/>
            <a:ext cx="2921810" cy="183027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ade Gothic Next Cond" panose="020B0506040303020004" pitchFamily="34" charset="0"/>
                <a:ea typeface="+mn-ea"/>
                <a:cs typeface="Arial" panose="020B0604020202020204" pitchFamily="34" charset="0"/>
              </a:rPr>
              <a:t>DISH NAME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ade Gothic Next Cond" panose="020B05060403030200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B7C29A9-E580-0D12-0411-D417382A65A5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rot="10800000">
            <a:off x="596871" y="544352"/>
            <a:ext cx="2921810" cy="183027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ade Gothic Next Cond" panose="020B0506040303020004" pitchFamily="34" charset="0"/>
                <a:ea typeface="+mn-ea"/>
                <a:cs typeface="Arial" panose="020B0604020202020204" pitchFamily="34" charset="0"/>
              </a:rPr>
              <a:t>DISH NAME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ade Gothic Next Cond" panose="020B05060403030200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79C52AA-8791-8E1A-0883-EE2DF5150B12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rot="10800000">
            <a:off x="4283730" y="544352"/>
            <a:ext cx="2921810" cy="183027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ade Gothic Next Cond" panose="020B0506040303020004" pitchFamily="34" charset="0"/>
                <a:ea typeface="+mn-ea"/>
                <a:cs typeface="Arial" panose="020B0604020202020204" pitchFamily="34" charset="0"/>
              </a:rPr>
              <a:t>DISH NAME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ade Gothic Next Cond" panose="020B05060403030200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0FFA1FA-78D9-7567-F46F-FFF5D0B3FCFD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rot="10800000">
            <a:off x="596871" y="5413887"/>
            <a:ext cx="2921810" cy="183027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ade Gothic Next Cond" panose="020B0506040303020004" pitchFamily="34" charset="0"/>
                <a:ea typeface="+mn-ea"/>
                <a:cs typeface="Arial" panose="020B0604020202020204" pitchFamily="34" charset="0"/>
              </a:rPr>
              <a:t>DISH NAME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ade Gothic Next Cond" panose="020B05060403030200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FE37A93-5BE7-51DF-05E2-181C9367D2A4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rot="10800000">
            <a:off x="4283730" y="5413887"/>
            <a:ext cx="2921810" cy="183027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ade Gothic Next Cond" panose="020B0506040303020004" pitchFamily="34" charset="0"/>
                <a:ea typeface="+mn-ea"/>
                <a:cs typeface="Arial" panose="020B0604020202020204" pitchFamily="34" charset="0"/>
              </a:rPr>
              <a:t>DISH NAME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ade Gothic Next Cond" panose="020B05060403030200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98414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5271F05E-34D2-0DAF-AADF-9933B33B0056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6" progId="TCLayout.ActiveDocument.1">
                  <p:embed/>
                </p:oleObj>
              </mc:Choice>
              <mc:Fallback>
                <p:oleObj name="think-cell Slide" r:id="rId3" imgW="395" imgH="396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5271F05E-34D2-0DAF-AADF-9933B33B005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F74FC2DF-5942-7335-291B-77FA480E8179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339012" y="308433"/>
            <a:ext cx="3429000" cy="4572000"/>
          </a:xfrm>
          <a:prstGeom prst="rect">
            <a:avLst/>
          </a:prstGeom>
          <a:solidFill>
            <a:schemeClr val="bg1"/>
          </a:solidFill>
          <a:ln w="3175">
            <a:solidFill>
              <a:srgbClr val="E0E0E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7B0BD09-8223-AAC0-91B6-3406AB9FC9ED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596871" y="2814237"/>
            <a:ext cx="2921810" cy="183027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ade Gothic Next Cond" panose="020B0506040303020004" pitchFamily="34" charset="0"/>
                <a:ea typeface="+mn-ea"/>
                <a:cs typeface="Arial" panose="020B0604020202020204" pitchFamily="34" charset="0"/>
              </a:rPr>
              <a:t>DISH NAME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ade Gothic Next Cond" panose="020B05060403030200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09F9AFA-B18D-74CD-7321-C49ACC5DBDAE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4025871" y="308433"/>
            <a:ext cx="3429000" cy="4572000"/>
          </a:xfrm>
          <a:prstGeom prst="rect">
            <a:avLst/>
          </a:prstGeom>
          <a:solidFill>
            <a:schemeClr val="bg1"/>
          </a:solidFill>
          <a:ln w="3175">
            <a:solidFill>
              <a:srgbClr val="E0E0E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6FC3094-CB3F-ECA5-4B77-351CB7CC3EBC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4283730" y="2814237"/>
            <a:ext cx="2921810" cy="183027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ade Gothic Next Cond" panose="020B0506040303020004" pitchFamily="34" charset="0"/>
                <a:ea typeface="+mn-ea"/>
                <a:cs typeface="Arial" panose="020B0604020202020204" pitchFamily="34" charset="0"/>
              </a:rPr>
              <a:t>DISH NAME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ade Gothic Next Cond" panose="020B05060403030200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D6B8676-203A-2232-6E21-8CF25783E653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339012" y="5177968"/>
            <a:ext cx="3429000" cy="4572000"/>
          </a:xfrm>
          <a:prstGeom prst="rect">
            <a:avLst/>
          </a:prstGeom>
          <a:solidFill>
            <a:schemeClr val="bg1"/>
          </a:solidFill>
          <a:ln w="3175">
            <a:solidFill>
              <a:srgbClr val="E0E0E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EF611E6-5953-530B-CCE9-463B94F51B29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596871" y="7683772"/>
            <a:ext cx="2921810" cy="183027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ade Gothic Next Cond" panose="020B0506040303020004" pitchFamily="34" charset="0"/>
                <a:ea typeface="+mn-ea"/>
                <a:cs typeface="Arial" panose="020B0604020202020204" pitchFamily="34" charset="0"/>
              </a:rPr>
              <a:t>DISH NAME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ade Gothic Next Cond" panose="020B05060403030200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2315C49-4F3C-5F90-3CF4-E21154EC95B8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4025871" y="5177968"/>
            <a:ext cx="3429000" cy="4572000"/>
          </a:xfrm>
          <a:prstGeom prst="rect">
            <a:avLst/>
          </a:prstGeom>
          <a:solidFill>
            <a:schemeClr val="bg1"/>
          </a:solidFill>
          <a:ln w="3175">
            <a:solidFill>
              <a:srgbClr val="E0E0E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095D539-CEEC-7BBA-A3C5-380D9451E68F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4283730" y="7683772"/>
            <a:ext cx="2921810" cy="183027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ade Gothic Next Cond" panose="020B0506040303020004" pitchFamily="34" charset="0"/>
                <a:ea typeface="+mn-ea"/>
                <a:cs typeface="Arial" panose="020B0604020202020204" pitchFamily="34" charset="0"/>
              </a:rPr>
              <a:t>DISH NAME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ade Gothic Next Cond" panose="020B05060403030200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B7C29A9-E580-0D12-0411-D417382A65A5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rot="10800000">
            <a:off x="596871" y="544352"/>
            <a:ext cx="2921810" cy="183027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ade Gothic Next Cond" panose="020B0506040303020004" pitchFamily="34" charset="0"/>
                <a:ea typeface="+mn-ea"/>
                <a:cs typeface="Arial" panose="020B0604020202020204" pitchFamily="34" charset="0"/>
              </a:rPr>
              <a:t>DISH NAME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ade Gothic Next Cond" panose="020B05060403030200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79C52AA-8791-8E1A-0883-EE2DF5150B12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rot="10800000">
            <a:off x="4283730" y="544352"/>
            <a:ext cx="2921810" cy="183027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ade Gothic Next Cond" panose="020B0506040303020004" pitchFamily="34" charset="0"/>
                <a:ea typeface="+mn-ea"/>
                <a:cs typeface="Arial" panose="020B0604020202020204" pitchFamily="34" charset="0"/>
              </a:rPr>
              <a:t>DISH NAME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ade Gothic Next Cond" panose="020B05060403030200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0FFA1FA-78D9-7567-F46F-FFF5D0B3FCFD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rot="10800000">
            <a:off x="596871" y="5413887"/>
            <a:ext cx="2921810" cy="183027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ade Gothic Next Cond" panose="020B0506040303020004" pitchFamily="34" charset="0"/>
                <a:ea typeface="+mn-ea"/>
                <a:cs typeface="Arial" panose="020B0604020202020204" pitchFamily="34" charset="0"/>
              </a:rPr>
              <a:t>DISH NAME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ade Gothic Next Cond" panose="020B05060403030200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FE37A93-5BE7-51DF-05E2-181C9367D2A4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rot="10800000">
            <a:off x="4283730" y="5413887"/>
            <a:ext cx="2921810" cy="183027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ade Gothic Next Cond" panose="020B0506040303020004" pitchFamily="34" charset="0"/>
                <a:ea typeface="+mn-ea"/>
                <a:cs typeface="Arial" panose="020B0604020202020204" pitchFamily="34" charset="0"/>
              </a:rPr>
              <a:t>DISH NAME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ade Gothic Next Cond" panose="020B05060403030200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355777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234</Words>
  <Application>Microsoft Office PowerPoint</Application>
  <PresentationFormat>Custom</PresentationFormat>
  <Paragraphs>42</Paragraphs>
  <Slides>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Trade Gothic Next Cond</vt:lpstr>
      <vt:lpstr>Trade Gothic Next HvyCd</vt:lpstr>
      <vt:lpstr>Wingdings</vt:lpstr>
      <vt:lpstr>Office Theme</vt:lpstr>
      <vt:lpstr>think-cell Slide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Loomans, Danny</dc:creator>
  <cp:lastModifiedBy>Loomans, Danny</cp:lastModifiedBy>
  <cp:revision>1</cp:revision>
  <dcterms:created xsi:type="dcterms:W3CDTF">2023-03-18T20:19:23Z</dcterms:created>
  <dcterms:modified xsi:type="dcterms:W3CDTF">2023-03-18T20:46:10Z</dcterms:modified>
</cp:coreProperties>
</file>