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2" r:id="rId5"/>
    <p:sldId id="267" r:id="rId6"/>
    <p:sldId id="263" r:id="rId7"/>
    <p:sldId id="264" r:id="rId8"/>
    <p:sldId id="268" r:id="rId9"/>
    <p:sldId id="269" r:id="rId10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F591B6-8866-473F-906D-436C1C11C60E}" v="7" dt="2023-03-18T20:11:36.0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6" d="100"/>
          <a:sy n="56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omans, Danny" userId="acf87524-8464-4b0b-b072-b5d941a77549" providerId="ADAL" clId="{75F591B6-8866-473F-906D-436C1C11C60E}"/>
    <pc:docChg chg="undo custSel delSld modSld">
      <pc:chgData name="Loomans, Danny" userId="acf87524-8464-4b0b-b072-b5d941a77549" providerId="ADAL" clId="{75F591B6-8866-473F-906D-436C1C11C60E}" dt="2023-03-18T20:15:07.020" v="377" actId="207"/>
      <pc:docMkLst>
        <pc:docMk/>
      </pc:docMkLst>
      <pc:sldChg chg="modSp del mod">
        <pc:chgData name="Loomans, Danny" userId="acf87524-8464-4b0b-b072-b5d941a77549" providerId="ADAL" clId="{75F591B6-8866-473F-906D-436C1C11C60E}" dt="2023-03-18T20:08:22.941" v="272" actId="47"/>
        <pc:sldMkLst>
          <pc:docMk/>
          <pc:sldMk cId="2131023044" sldId="256"/>
        </pc:sldMkLst>
        <pc:spChg chg="mod">
          <ac:chgData name="Loomans, Danny" userId="acf87524-8464-4b0b-b072-b5d941a77549" providerId="ADAL" clId="{75F591B6-8866-473F-906D-436C1C11C60E}" dt="2023-03-18T20:06:31.295" v="253" actId="2711"/>
          <ac:spMkLst>
            <pc:docMk/>
            <pc:sldMk cId="2131023044" sldId="256"/>
            <ac:spMk id="10" creationId="{3C0C2816-08F7-41BF-9C5F-6B071FD31995}"/>
          </ac:spMkLst>
        </pc:spChg>
        <pc:spChg chg="mod">
          <ac:chgData name="Loomans, Danny" userId="acf87524-8464-4b0b-b072-b5d941a77549" providerId="ADAL" clId="{75F591B6-8866-473F-906D-436C1C11C60E}" dt="2023-03-18T20:06:38.836" v="256" actId="113"/>
          <ac:spMkLst>
            <pc:docMk/>
            <pc:sldMk cId="2131023044" sldId="256"/>
            <ac:spMk id="25" creationId="{F3B0F762-A62E-4ABE-A04D-917A15888E22}"/>
          </ac:spMkLst>
        </pc:spChg>
        <pc:spChg chg="mod">
          <ac:chgData name="Loomans, Danny" userId="acf87524-8464-4b0b-b072-b5d941a77549" providerId="ADAL" clId="{75F591B6-8866-473F-906D-436C1C11C60E}" dt="2023-03-18T20:06:38.836" v="256" actId="113"/>
          <ac:spMkLst>
            <pc:docMk/>
            <pc:sldMk cId="2131023044" sldId="256"/>
            <ac:spMk id="26" creationId="{BC07680C-25B3-4B8B-97A3-356F8EF9CD51}"/>
          </ac:spMkLst>
        </pc:spChg>
        <pc:spChg chg="mod">
          <ac:chgData name="Loomans, Danny" userId="acf87524-8464-4b0b-b072-b5d941a77549" providerId="ADAL" clId="{75F591B6-8866-473F-906D-436C1C11C60E}" dt="2023-03-18T20:07:01.379" v="259" actId="2711"/>
          <ac:spMkLst>
            <pc:docMk/>
            <pc:sldMk cId="2131023044" sldId="256"/>
            <ac:spMk id="30" creationId="{53B1A9B3-810C-4634-A480-6A3108231539}"/>
          </ac:spMkLst>
        </pc:spChg>
        <pc:spChg chg="mod">
          <ac:chgData name="Loomans, Danny" userId="acf87524-8464-4b0b-b072-b5d941a77549" providerId="ADAL" clId="{75F591B6-8866-473F-906D-436C1C11C60E}" dt="2023-03-18T20:07:12.616" v="260" actId="1076"/>
          <ac:spMkLst>
            <pc:docMk/>
            <pc:sldMk cId="2131023044" sldId="256"/>
            <ac:spMk id="31" creationId="{7828CBD7-A2DA-41FB-9988-E2A9E6941128}"/>
          </ac:spMkLst>
        </pc:spChg>
        <pc:spChg chg="mod">
          <ac:chgData name="Loomans, Danny" userId="acf87524-8464-4b0b-b072-b5d941a77549" providerId="ADAL" clId="{75F591B6-8866-473F-906D-436C1C11C60E}" dt="2023-03-18T20:07:01.379" v="259" actId="2711"/>
          <ac:spMkLst>
            <pc:docMk/>
            <pc:sldMk cId="2131023044" sldId="256"/>
            <ac:spMk id="40" creationId="{80AC93EB-5086-400B-B652-10AB6893F6E4}"/>
          </ac:spMkLst>
        </pc:spChg>
        <pc:spChg chg="mod">
          <ac:chgData name="Loomans, Danny" userId="acf87524-8464-4b0b-b072-b5d941a77549" providerId="ADAL" clId="{75F591B6-8866-473F-906D-436C1C11C60E}" dt="2023-03-18T20:07:18.546" v="261" actId="1076"/>
          <ac:spMkLst>
            <pc:docMk/>
            <pc:sldMk cId="2131023044" sldId="256"/>
            <ac:spMk id="41" creationId="{55883E3E-8079-4F63-B84D-04B9092F007A}"/>
          </ac:spMkLst>
        </pc:spChg>
      </pc:sldChg>
      <pc:sldChg chg="addSp delSp modSp mod">
        <pc:chgData name="Loomans, Danny" userId="acf87524-8464-4b0b-b072-b5d941a77549" providerId="ADAL" clId="{75F591B6-8866-473F-906D-436C1C11C60E}" dt="2023-03-18T20:15:07.020" v="377" actId="207"/>
        <pc:sldMkLst>
          <pc:docMk/>
          <pc:sldMk cId="1238450165" sldId="262"/>
        </pc:sldMkLst>
        <pc:spChg chg="add mod">
          <ac:chgData name="Loomans, Danny" userId="acf87524-8464-4b0b-b072-b5d941a77549" providerId="ADAL" clId="{75F591B6-8866-473F-906D-436C1C11C60E}" dt="2023-03-18T20:15:07.020" v="377" actId="207"/>
          <ac:spMkLst>
            <pc:docMk/>
            <pc:sldMk cId="1238450165" sldId="262"/>
            <ac:spMk id="2" creationId="{D4A7498A-DE1D-75C5-9B0E-46DE26B58FB2}"/>
          </ac:spMkLst>
        </pc:spChg>
        <pc:spChg chg="mod">
          <ac:chgData name="Loomans, Danny" userId="acf87524-8464-4b0b-b072-b5d941a77549" providerId="ADAL" clId="{75F591B6-8866-473F-906D-436C1C11C60E}" dt="2023-03-18T20:05:36.047" v="244" actId="113"/>
          <ac:spMkLst>
            <pc:docMk/>
            <pc:sldMk cId="1238450165" sldId="262"/>
            <ac:spMk id="17" creationId="{E72C0140-DE0B-9BF2-D9EF-5B2154BBA9E8}"/>
          </ac:spMkLst>
        </pc:spChg>
        <pc:spChg chg="mod">
          <ac:chgData name="Loomans, Danny" userId="acf87524-8464-4b0b-b072-b5d941a77549" providerId="ADAL" clId="{75F591B6-8866-473F-906D-436C1C11C60E}" dt="2023-03-07T13:09:37.207" v="128" actId="34135"/>
          <ac:spMkLst>
            <pc:docMk/>
            <pc:sldMk cId="1238450165" sldId="262"/>
            <ac:spMk id="20" creationId="{4A447DBB-FF1D-A1DE-4FF9-807986995554}"/>
          </ac:spMkLst>
        </pc:spChg>
        <pc:spChg chg="mod">
          <ac:chgData name="Loomans, Danny" userId="acf87524-8464-4b0b-b072-b5d941a77549" providerId="ADAL" clId="{75F591B6-8866-473F-906D-436C1C11C60E}" dt="2023-03-18T20:06:00.576" v="248" actId="255"/>
          <ac:spMkLst>
            <pc:docMk/>
            <pc:sldMk cId="1238450165" sldId="262"/>
            <ac:spMk id="21" creationId="{A9F095F2-2C27-E64D-F5FA-3125B39AE08D}"/>
          </ac:spMkLst>
        </pc:spChg>
        <pc:spChg chg="mod">
          <ac:chgData name="Loomans, Danny" userId="acf87524-8464-4b0b-b072-b5d941a77549" providerId="ADAL" clId="{75F591B6-8866-473F-906D-436C1C11C60E}" dt="2023-03-07T13:09:37.207" v="128" actId="34135"/>
          <ac:spMkLst>
            <pc:docMk/>
            <pc:sldMk cId="1238450165" sldId="262"/>
            <ac:spMk id="22" creationId="{2C2DD6B7-1716-DFD9-C75E-64951A9C7D16}"/>
          </ac:spMkLst>
        </pc:spChg>
        <pc:spChg chg="mod">
          <ac:chgData name="Loomans, Danny" userId="acf87524-8464-4b0b-b072-b5d941a77549" providerId="ADAL" clId="{75F591B6-8866-473F-906D-436C1C11C60E}" dt="2023-03-18T20:06:08.323" v="250" actId="404"/>
          <ac:spMkLst>
            <pc:docMk/>
            <pc:sldMk cId="1238450165" sldId="262"/>
            <ac:spMk id="27" creationId="{925F07C0-E059-A7E5-CCE0-B50E604C019B}"/>
          </ac:spMkLst>
        </pc:spChg>
        <pc:spChg chg="add del mod">
          <ac:chgData name="Loomans, Danny" userId="acf87524-8464-4b0b-b072-b5d941a77549" providerId="ADAL" clId="{75F591B6-8866-473F-906D-436C1C11C60E}" dt="2023-03-18T20:05:49.191" v="246" actId="255"/>
          <ac:spMkLst>
            <pc:docMk/>
            <pc:sldMk cId="1238450165" sldId="262"/>
            <ac:spMk id="33" creationId="{04534B04-8733-8ABF-18D9-D42BC0BB8661}"/>
          </ac:spMkLst>
        </pc:spChg>
        <pc:spChg chg="mod">
          <ac:chgData name="Loomans, Danny" userId="acf87524-8464-4b0b-b072-b5d941a77549" providerId="ADAL" clId="{75F591B6-8866-473F-906D-436C1C11C60E}" dt="2023-03-18T20:13:58.854" v="363" actId="2711"/>
          <ac:spMkLst>
            <pc:docMk/>
            <pc:sldMk cId="1238450165" sldId="262"/>
            <ac:spMk id="35" creationId="{B8F86E6E-F62D-2A31-6460-358D5DEF3070}"/>
          </ac:spMkLst>
        </pc:spChg>
        <pc:spChg chg="mod">
          <ac:chgData name="Loomans, Danny" userId="acf87524-8464-4b0b-b072-b5d941a77549" providerId="ADAL" clId="{75F591B6-8866-473F-906D-436C1C11C60E}" dt="2023-03-18T20:13:58.854" v="363" actId="2711"/>
          <ac:spMkLst>
            <pc:docMk/>
            <pc:sldMk cId="1238450165" sldId="262"/>
            <ac:spMk id="36" creationId="{FC256CD2-05E8-5384-FF21-3F9C4ED7AD0C}"/>
          </ac:spMkLst>
        </pc:spChg>
        <pc:spChg chg="mod">
          <ac:chgData name="Loomans, Danny" userId="acf87524-8464-4b0b-b072-b5d941a77549" providerId="ADAL" clId="{75F591B6-8866-473F-906D-436C1C11C60E}" dt="2023-03-18T20:06:14.555" v="252" actId="404"/>
          <ac:spMkLst>
            <pc:docMk/>
            <pc:sldMk cId="1238450165" sldId="262"/>
            <ac:spMk id="44" creationId="{3F7BF034-C39D-D214-5B7A-245131CE89D2}"/>
          </ac:spMkLst>
        </pc:spChg>
        <pc:picChg chg="mod">
          <ac:chgData name="Loomans, Danny" userId="acf87524-8464-4b0b-b072-b5d941a77549" providerId="ADAL" clId="{75F591B6-8866-473F-906D-436C1C11C60E}" dt="2023-03-07T13:09:37.207" v="128" actId="34135"/>
          <ac:picMkLst>
            <pc:docMk/>
            <pc:sldMk cId="1238450165" sldId="262"/>
            <ac:picMk id="32" creationId="{59C0F1FD-76E3-9774-660A-EF818FE42628}"/>
          </ac:picMkLst>
        </pc:picChg>
        <pc:picChg chg="mod">
          <ac:chgData name="Loomans, Danny" userId="acf87524-8464-4b0b-b072-b5d941a77549" providerId="ADAL" clId="{75F591B6-8866-473F-906D-436C1C11C60E}" dt="2023-03-07T13:09:37.207" v="128" actId="34135"/>
          <ac:picMkLst>
            <pc:docMk/>
            <pc:sldMk cId="1238450165" sldId="262"/>
            <ac:picMk id="46" creationId="{3F8979A7-907D-86ED-7F99-BB8D39F5F644}"/>
          </ac:picMkLst>
        </pc:picChg>
      </pc:sldChg>
      <pc:sldChg chg="delSp modSp mod">
        <pc:chgData name="Loomans, Danny" userId="acf87524-8464-4b0b-b072-b5d941a77549" providerId="ADAL" clId="{75F591B6-8866-473F-906D-436C1C11C60E}" dt="2023-03-18T20:11:14.293" v="310" actId="113"/>
        <pc:sldMkLst>
          <pc:docMk/>
          <pc:sldMk cId="1212451932" sldId="263"/>
        </pc:sldMkLst>
        <pc:spChg chg="mod topLvl">
          <ac:chgData name="Loomans, Danny" userId="acf87524-8464-4b0b-b072-b5d941a77549" providerId="ADAL" clId="{75F591B6-8866-473F-906D-436C1C11C60E}" dt="2023-03-18T20:10:48.353" v="304" actId="113"/>
          <ac:spMkLst>
            <pc:docMk/>
            <pc:sldMk cId="1212451932" sldId="263"/>
            <ac:spMk id="9" creationId="{8A3FD41B-5A14-4577-AFB4-4D24451FFBBB}"/>
          </ac:spMkLst>
        </pc:spChg>
        <pc:spChg chg="mod topLvl">
          <ac:chgData name="Loomans, Danny" userId="acf87524-8464-4b0b-b072-b5d941a77549" providerId="ADAL" clId="{75F591B6-8866-473F-906D-436C1C11C60E}" dt="2023-03-18T20:10:48.353" v="304" actId="113"/>
          <ac:spMkLst>
            <pc:docMk/>
            <pc:sldMk cId="1212451932" sldId="263"/>
            <ac:spMk id="10" creationId="{3C0C2816-08F7-41BF-9C5F-6B071FD31995}"/>
          </ac:spMkLst>
        </pc:spChg>
        <pc:spChg chg="mod topLvl">
          <ac:chgData name="Loomans, Danny" userId="acf87524-8464-4b0b-b072-b5d941a77549" providerId="ADAL" clId="{75F591B6-8866-473F-906D-436C1C11C60E}" dt="2023-03-18T20:10:48.353" v="304" actId="113"/>
          <ac:spMkLst>
            <pc:docMk/>
            <pc:sldMk cId="1212451932" sldId="263"/>
            <ac:spMk id="25" creationId="{F3B0F762-A62E-4ABE-A04D-917A15888E22}"/>
          </ac:spMkLst>
        </pc:spChg>
        <pc:spChg chg="mod topLvl">
          <ac:chgData name="Loomans, Danny" userId="acf87524-8464-4b0b-b072-b5d941a77549" providerId="ADAL" clId="{75F591B6-8866-473F-906D-436C1C11C60E}" dt="2023-03-18T20:10:48.353" v="304" actId="113"/>
          <ac:spMkLst>
            <pc:docMk/>
            <pc:sldMk cId="1212451932" sldId="263"/>
            <ac:spMk id="26" creationId="{BC07680C-25B3-4B8B-97A3-356F8EF9CD51}"/>
          </ac:spMkLst>
        </pc:spChg>
        <pc:spChg chg="mod topLvl">
          <ac:chgData name="Loomans, Danny" userId="acf87524-8464-4b0b-b072-b5d941a77549" providerId="ADAL" clId="{75F591B6-8866-473F-906D-436C1C11C60E}" dt="2023-03-18T20:11:14.293" v="310" actId="113"/>
          <ac:spMkLst>
            <pc:docMk/>
            <pc:sldMk cId="1212451932" sldId="263"/>
            <ac:spMk id="30" creationId="{53B1A9B3-810C-4634-A480-6A3108231539}"/>
          </ac:spMkLst>
        </pc:spChg>
        <pc:spChg chg="mod topLvl">
          <ac:chgData name="Loomans, Danny" userId="acf87524-8464-4b0b-b072-b5d941a77549" providerId="ADAL" clId="{75F591B6-8866-473F-906D-436C1C11C60E}" dt="2023-03-18T20:11:14.293" v="310" actId="113"/>
          <ac:spMkLst>
            <pc:docMk/>
            <pc:sldMk cId="1212451932" sldId="263"/>
            <ac:spMk id="31" creationId="{7828CBD7-A2DA-41FB-9988-E2A9E6941128}"/>
          </ac:spMkLst>
        </pc:spChg>
        <pc:spChg chg="mod topLvl">
          <ac:chgData name="Loomans, Danny" userId="acf87524-8464-4b0b-b072-b5d941a77549" providerId="ADAL" clId="{75F591B6-8866-473F-906D-436C1C11C60E}" dt="2023-03-18T20:11:14.293" v="310" actId="113"/>
          <ac:spMkLst>
            <pc:docMk/>
            <pc:sldMk cId="1212451932" sldId="263"/>
            <ac:spMk id="40" creationId="{80AC93EB-5086-400B-B652-10AB6893F6E4}"/>
          </ac:spMkLst>
        </pc:spChg>
        <pc:spChg chg="mod topLvl">
          <ac:chgData name="Loomans, Danny" userId="acf87524-8464-4b0b-b072-b5d941a77549" providerId="ADAL" clId="{75F591B6-8866-473F-906D-436C1C11C60E}" dt="2023-03-18T20:11:14.293" v="310" actId="113"/>
          <ac:spMkLst>
            <pc:docMk/>
            <pc:sldMk cId="1212451932" sldId="263"/>
            <ac:spMk id="41" creationId="{55883E3E-8079-4F63-B84D-04B9092F007A}"/>
          </ac:spMkLst>
        </pc:spChg>
        <pc:grpChg chg="del">
          <ac:chgData name="Loomans, Danny" userId="acf87524-8464-4b0b-b072-b5d941a77549" providerId="ADAL" clId="{75F591B6-8866-473F-906D-436C1C11C60E}" dt="2023-03-18T20:07:38.586" v="265" actId="165"/>
          <ac:grpSpMkLst>
            <pc:docMk/>
            <pc:sldMk cId="1212451932" sldId="263"/>
            <ac:grpSpMk id="11" creationId="{23885A48-32B4-46DD-A274-0FA381D79774}"/>
          </ac:grpSpMkLst>
        </pc:grpChg>
        <pc:grpChg chg="del">
          <ac:chgData name="Loomans, Danny" userId="acf87524-8464-4b0b-b072-b5d941a77549" providerId="ADAL" clId="{75F591B6-8866-473F-906D-436C1C11C60E}" dt="2023-03-18T20:07:38.586" v="265" actId="165"/>
          <ac:grpSpMkLst>
            <pc:docMk/>
            <pc:sldMk cId="1212451932" sldId="263"/>
            <ac:grpSpMk id="24" creationId="{B8FAAE67-9752-4EB5-BB50-5D95D8BE59E3}"/>
          </ac:grpSpMkLst>
        </pc:grpChg>
        <pc:grpChg chg="del">
          <ac:chgData name="Loomans, Danny" userId="acf87524-8464-4b0b-b072-b5d941a77549" providerId="ADAL" clId="{75F591B6-8866-473F-906D-436C1C11C60E}" dt="2023-03-18T20:07:38.586" v="265" actId="165"/>
          <ac:grpSpMkLst>
            <pc:docMk/>
            <pc:sldMk cId="1212451932" sldId="263"/>
            <ac:grpSpMk id="29" creationId="{64270C6B-7E0D-4260-A2B3-EBE5BCAE0D8D}"/>
          </ac:grpSpMkLst>
        </pc:grpChg>
        <pc:grpChg chg="del">
          <ac:chgData name="Loomans, Danny" userId="acf87524-8464-4b0b-b072-b5d941a77549" providerId="ADAL" clId="{75F591B6-8866-473F-906D-436C1C11C60E}" dt="2023-03-18T20:07:38.586" v="265" actId="165"/>
          <ac:grpSpMkLst>
            <pc:docMk/>
            <pc:sldMk cId="1212451932" sldId="263"/>
            <ac:grpSpMk id="39" creationId="{9F19DC2F-6067-4CAD-A2B0-2798A41026B5}"/>
          </ac:grpSpMkLst>
        </pc:grpChg>
      </pc:sldChg>
      <pc:sldChg chg="delSp modSp mod">
        <pc:chgData name="Loomans, Danny" userId="acf87524-8464-4b0b-b072-b5d941a77549" providerId="ADAL" clId="{75F591B6-8866-473F-906D-436C1C11C60E}" dt="2023-03-18T20:11:27.788" v="314" actId="113"/>
        <pc:sldMkLst>
          <pc:docMk/>
          <pc:sldMk cId="4248362887" sldId="264"/>
        </pc:sldMkLst>
        <pc:spChg chg="mod topLvl">
          <ac:chgData name="Loomans, Danny" userId="acf87524-8464-4b0b-b072-b5d941a77549" providerId="ADAL" clId="{75F591B6-8866-473F-906D-436C1C11C60E}" dt="2023-03-18T20:11:22.990" v="312" actId="113"/>
          <ac:spMkLst>
            <pc:docMk/>
            <pc:sldMk cId="4248362887" sldId="264"/>
            <ac:spMk id="9" creationId="{8A3FD41B-5A14-4577-AFB4-4D24451FFBBB}"/>
          </ac:spMkLst>
        </pc:spChg>
        <pc:spChg chg="mod topLvl">
          <ac:chgData name="Loomans, Danny" userId="acf87524-8464-4b0b-b072-b5d941a77549" providerId="ADAL" clId="{75F591B6-8866-473F-906D-436C1C11C60E}" dt="2023-03-18T20:11:22.990" v="312" actId="113"/>
          <ac:spMkLst>
            <pc:docMk/>
            <pc:sldMk cId="4248362887" sldId="264"/>
            <ac:spMk id="10" creationId="{3C0C2816-08F7-41BF-9C5F-6B071FD31995}"/>
          </ac:spMkLst>
        </pc:spChg>
        <pc:spChg chg="mod topLvl">
          <ac:chgData name="Loomans, Danny" userId="acf87524-8464-4b0b-b072-b5d941a77549" providerId="ADAL" clId="{75F591B6-8866-473F-906D-436C1C11C60E}" dt="2023-03-18T20:11:22.990" v="312" actId="113"/>
          <ac:spMkLst>
            <pc:docMk/>
            <pc:sldMk cId="4248362887" sldId="264"/>
            <ac:spMk id="25" creationId="{F3B0F762-A62E-4ABE-A04D-917A15888E22}"/>
          </ac:spMkLst>
        </pc:spChg>
        <pc:spChg chg="mod topLvl">
          <ac:chgData name="Loomans, Danny" userId="acf87524-8464-4b0b-b072-b5d941a77549" providerId="ADAL" clId="{75F591B6-8866-473F-906D-436C1C11C60E}" dt="2023-03-18T20:11:22.990" v="312" actId="113"/>
          <ac:spMkLst>
            <pc:docMk/>
            <pc:sldMk cId="4248362887" sldId="264"/>
            <ac:spMk id="26" creationId="{BC07680C-25B3-4B8B-97A3-356F8EF9CD51}"/>
          </ac:spMkLst>
        </pc:spChg>
        <pc:spChg chg="mod topLvl">
          <ac:chgData name="Loomans, Danny" userId="acf87524-8464-4b0b-b072-b5d941a77549" providerId="ADAL" clId="{75F591B6-8866-473F-906D-436C1C11C60E}" dt="2023-03-18T20:11:27.788" v="314" actId="113"/>
          <ac:spMkLst>
            <pc:docMk/>
            <pc:sldMk cId="4248362887" sldId="264"/>
            <ac:spMk id="30" creationId="{53B1A9B3-810C-4634-A480-6A3108231539}"/>
          </ac:spMkLst>
        </pc:spChg>
        <pc:spChg chg="mod topLvl">
          <ac:chgData name="Loomans, Danny" userId="acf87524-8464-4b0b-b072-b5d941a77549" providerId="ADAL" clId="{75F591B6-8866-473F-906D-436C1C11C60E}" dt="2023-03-18T20:11:27.788" v="314" actId="113"/>
          <ac:spMkLst>
            <pc:docMk/>
            <pc:sldMk cId="4248362887" sldId="264"/>
            <ac:spMk id="31" creationId="{7828CBD7-A2DA-41FB-9988-E2A9E6941128}"/>
          </ac:spMkLst>
        </pc:spChg>
        <pc:spChg chg="mod topLvl">
          <ac:chgData name="Loomans, Danny" userId="acf87524-8464-4b0b-b072-b5d941a77549" providerId="ADAL" clId="{75F591B6-8866-473F-906D-436C1C11C60E}" dt="2023-03-18T20:11:27.788" v="314" actId="113"/>
          <ac:spMkLst>
            <pc:docMk/>
            <pc:sldMk cId="4248362887" sldId="264"/>
            <ac:spMk id="40" creationId="{80AC93EB-5086-400B-B652-10AB6893F6E4}"/>
          </ac:spMkLst>
        </pc:spChg>
        <pc:spChg chg="mod topLvl">
          <ac:chgData name="Loomans, Danny" userId="acf87524-8464-4b0b-b072-b5d941a77549" providerId="ADAL" clId="{75F591B6-8866-473F-906D-436C1C11C60E}" dt="2023-03-18T20:11:27.788" v="314" actId="113"/>
          <ac:spMkLst>
            <pc:docMk/>
            <pc:sldMk cId="4248362887" sldId="264"/>
            <ac:spMk id="41" creationId="{55883E3E-8079-4F63-B84D-04B9092F007A}"/>
          </ac:spMkLst>
        </pc:spChg>
        <pc:grpChg chg="del">
          <ac:chgData name="Loomans, Danny" userId="acf87524-8464-4b0b-b072-b5d941a77549" providerId="ADAL" clId="{75F591B6-8866-473F-906D-436C1C11C60E}" dt="2023-03-18T20:08:43.752" v="285" actId="165"/>
          <ac:grpSpMkLst>
            <pc:docMk/>
            <pc:sldMk cId="4248362887" sldId="264"/>
            <ac:grpSpMk id="11" creationId="{23885A48-32B4-46DD-A274-0FA381D79774}"/>
          </ac:grpSpMkLst>
        </pc:grpChg>
        <pc:grpChg chg="del">
          <ac:chgData name="Loomans, Danny" userId="acf87524-8464-4b0b-b072-b5d941a77549" providerId="ADAL" clId="{75F591B6-8866-473F-906D-436C1C11C60E}" dt="2023-03-18T20:08:43.752" v="285" actId="165"/>
          <ac:grpSpMkLst>
            <pc:docMk/>
            <pc:sldMk cId="4248362887" sldId="264"/>
            <ac:grpSpMk id="24" creationId="{B8FAAE67-9752-4EB5-BB50-5D95D8BE59E3}"/>
          </ac:grpSpMkLst>
        </pc:grpChg>
        <pc:grpChg chg="del">
          <ac:chgData name="Loomans, Danny" userId="acf87524-8464-4b0b-b072-b5d941a77549" providerId="ADAL" clId="{75F591B6-8866-473F-906D-436C1C11C60E}" dt="2023-03-18T20:09:18.713" v="292" actId="165"/>
          <ac:grpSpMkLst>
            <pc:docMk/>
            <pc:sldMk cId="4248362887" sldId="264"/>
            <ac:grpSpMk id="29" creationId="{64270C6B-7E0D-4260-A2B3-EBE5BCAE0D8D}"/>
          </ac:grpSpMkLst>
        </pc:grpChg>
        <pc:grpChg chg="del">
          <ac:chgData name="Loomans, Danny" userId="acf87524-8464-4b0b-b072-b5d941a77549" providerId="ADAL" clId="{75F591B6-8866-473F-906D-436C1C11C60E}" dt="2023-03-18T20:09:18.713" v="292" actId="165"/>
          <ac:grpSpMkLst>
            <pc:docMk/>
            <pc:sldMk cId="4248362887" sldId="264"/>
            <ac:grpSpMk id="39" creationId="{9F19DC2F-6067-4CAD-A2B0-2798A41026B5}"/>
          </ac:grpSpMkLst>
        </pc:grpChg>
      </pc:sldChg>
      <pc:sldChg chg="del">
        <pc:chgData name="Loomans, Danny" userId="acf87524-8464-4b0b-b072-b5d941a77549" providerId="ADAL" clId="{75F591B6-8866-473F-906D-436C1C11C60E}" dt="2023-03-18T20:11:56.802" v="334" actId="47"/>
        <pc:sldMkLst>
          <pc:docMk/>
          <pc:sldMk cId="212593704" sldId="265"/>
        </pc:sldMkLst>
      </pc:sldChg>
      <pc:sldChg chg="del">
        <pc:chgData name="Loomans, Danny" userId="acf87524-8464-4b0b-b072-b5d941a77549" providerId="ADAL" clId="{75F591B6-8866-473F-906D-436C1C11C60E}" dt="2023-03-18T20:11:56.802" v="334" actId="47"/>
        <pc:sldMkLst>
          <pc:docMk/>
          <pc:sldMk cId="2132155487" sldId="266"/>
        </pc:sldMkLst>
      </pc:sldChg>
      <pc:sldChg chg="modSp mod">
        <pc:chgData name="Loomans, Danny" userId="acf87524-8464-4b0b-b072-b5d941a77549" providerId="ADAL" clId="{75F591B6-8866-473F-906D-436C1C11C60E}" dt="2023-03-18T20:11:03.294" v="308" actId="2711"/>
        <pc:sldMkLst>
          <pc:docMk/>
          <pc:sldMk cId="2643803798" sldId="267"/>
        </pc:sldMkLst>
        <pc:spChg chg="mod">
          <ac:chgData name="Loomans, Danny" userId="acf87524-8464-4b0b-b072-b5d941a77549" providerId="ADAL" clId="{75F591B6-8866-473F-906D-436C1C11C60E}" dt="2023-03-18T20:11:03.294" v="308" actId="2711"/>
          <ac:spMkLst>
            <pc:docMk/>
            <pc:sldMk cId="2643803798" sldId="267"/>
            <ac:spMk id="9" creationId="{8A3FD41B-5A14-4577-AFB4-4D24451FFBBB}"/>
          </ac:spMkLst>
        </pc:spChg>
        <pc:spChg chg="mod">
          <ac:chgData name="Loomans, Danny" userId="acf87524-8464-4b0b-b072-b5d941a77549" providerId="ADAL" clId="{75F591B6-8866-473F-906D-436C1C11C60E}" dt="2023-03-18T20:11:03.294" v="308" actId="2711"/>
          <ac:spMkLst>
            <pc:docMk/>
            <pc:sldMk cId="2643803798" sldId="267"/>
            <ac:spMk id="10" creationId="{3C0C2816-08F7-41BF-9C5F-6B071FD31995}"/>
          </ac:spMkLst>
        </pc:spChg>
        <pc:spChg chg="mod">
          <ac:chgData name="Loomans, Danny" userId="acf87524-8464-4b0b-b072-b5d941a77549" providerId="ADAL" clId="{75F591B6-8866-473F-906D-436C1C11C60E}" dt="2023-03-18T20:11:03.294" v="308" actId="2711"/>
          <ac:spMkLst>
            <pc:docMk/>
            <pc:sldMk cId="2643803798" sldId="267"/>
            <ac:spMk id="25" creationId="{F3B0F762-A62E-4ABE-A04D-917A15888E22}"/>
          </ac:spMkLst>
        </pc:spChg>
        <pc:spChg chg="mod">
          <ac:chgData name="Loomans, Danny" userId="acf87524-8464-4b0b-b072-b5d941a77549" providerId="ADAL" clId="{75F591B6-8866-473F-906D-436C1C11C60E}" dt="2023-03-18T20:11:03.294" v="308" actId="2711"/>
          <ac:spMkLst>
            <pc:docMk/>
            <pc:sldMk cId="2643803798" sldId="267"/>
            <ac:spMk id="26" creationId="{BC07680C-25B3-4B8B-97A3-356F8EF9CD51}"/>
          </ac:spMkLst>
        </pc:spChg>
        <pc:spChg chg="mod">
          <ac:chgData name="Loomans, Danny" userId="acf87524-8464-4b0b-b072-b5d941a77549" providerId="ADAL" clId="{75F591B6-8866-473F-906D-436C1C11C60E}" dt="2023-03-18T20:10:57.435" v="307" actId="113"/>
          <ac:spMkLst>
            <pc:docMk/>
            <pc:sldMk cId="2643803798" sldId="267"/>
            <ac:spMk id="30" creationId="{53B1A9B3-810C-4634-A480-6A3108231539}"/>
          </ac:spMkLst>
        </pc:spChg>
        <pc:spChg chg="mod">
          <ac:chgData name="Loomans, Danny" userId="acf87524-8464-4b0b-b072-b5d941a77549" providerId="ADAL" clId="{75F591B6-8866-473F-906D-436C1C11C60E}" dt="2023-03-18T20:10:57.435" v="307" actId="113"/>
          <ac:spMkLst>
            <pc:docMk/>
            <pc:sldMk cId="2643803798" sldId="267"/>
            <ac:spMk id="31" creationId="{7828CBD7-A2DA-41FB-9988-E2A9E6941128}"/>
          </ac:spMkLst>
        </pc:spChg>
        <pc:spChg chg="mod">
          <ac:chgData name="Loomans, Danny" userId="acf87524-8464-4b0b-b072-b5d941a77549" providerId="ADAL" clId="{75F591B6-8866-473F-906D-436C1C11C60E}" dt="2023-03-18T20:10:57.435" v="307" actId="113"/>
          <ac:spMkLst>
            <pc:docMk/>
            <pc:sldMk cId="2643803798" sldId="267"/>
            <ac:spMk id="40" creationId="{80AC93EB-5086-400B-B652-10AB6893F6E4}"/>
          </ac:spMkLst>
        </pc:spChg>
        <pc:spChg chg="mod">
          <ac:chgData name="Loomans, Danny" userId="acf87524-8464-4b0b-b072-b5d941a77549" providerId="ADAL" clId="{75F591B6-8866-473F-906D-436C1C11C60E}" dt="2023-03-18T20:10:57.435" v="307" actId="113"/>
          <ac:spMkLst>
            <pc:docMk/>
            <pc:sldMk cId="2643803798" sldId="267"/>
            <ac:spMk id="41" creationId="{55883E3E-8079-4F63-B84D-04B9092F007A}"/>
          </ac:spMkLst>
        </pc:spChg>
      </pc:sldChg>
      <pc:sldChg chg="modSp mod">
        <pc:chgData name="Loomans, Danny" userId="acf87524-8464-4b0b-b072-b5d941a77549" providerId="ADAL" clId="{75F591B6-8866-473F-906D-436C1C11C60E}" dt="2023-03-18T20:11:44.053" v="322" actId="20577"/>
        <pc:sldMkLst>
          <pc:docMk/>
          <pc:sldMk cId="2514381516" sldId="268"/>
        </pc:sldMkLst>
        <pc:spChg chg="mod">
          <ac:chgData name="Loomans, Danny" userId="acf87524-8464-4b0b-b072-b5d941a77549" providerId="ADAL" clId="{75F591B6-8866-473F-906D-436C1C11C60E}" dt="2023-03-18T20:11:39.237" v="316" actId="20577"/>
          <ac:spMkLst>
            <pc:docMk/>
            <pc:sldMk cId="2514381516" sldId="268"/>
            <ac:spMk id="10" creationId="{3C0C2816-08F7-41BF-9C5F-6B071FD31995}"/>
          </ac:spMkLst>
        </pc:spChg>
        <pc:spChg chg="mod">
          <ac:chgData name="Loomans, Danny" userId="acf87524-8464-4b0b-b072-b5d941a77549" providerId="ADAL" clId="{75F591B6-8866-473F-906D-436C1C11C60E}" dt="2023-03-18T20:11:40.652" v="318" actId="20577"/>
          <ac:spMkLst>
            <pc:docMk/>
            <pc:sldMk cId="2514381516" sldId="268"/>
            <ac:spMk id="26" creationId="{BC07680C-25B3-4B8B-97A3-356F8EF9CD51}"/>
          </ac:spMkLst>
        </pc:spChg>
        <pc:spChg chg="mod">
          <ac:chgData name="Loomans, Danny" userId="acf87524-8464-4b0b-b072-b5d941a77549" providerId="ADAL" clId="{75F591B6-8866-473F-906D-436C1C11C60E}" dt="2023-03-18T20:11:42.239" v="320" actId="20577"/>
          <ac:spMkLst>
            <pc:docMk/>
            <pc:sldMk cId="2514381516" sldId="268"/>
            <ac:spMk id="31" creationId="{7828CBD7-A2DA-41FB-9988-E2A9E6941128}"/>
          </ac:spMkLst>
        </pc:spChg>
        <pc:spChg chg="mod">
          <ac:chgData name="Loomans, Danny" userId="acf87524-8464-4b0b-b072-b5d941a77549" providerId="ADAL" clId="{75F591B6-8866-473F-906D-436C1C11C60E}" dt="2023-03-18T20:11:44.053" v="322" actId="20577"/>
          <ac:spMkLst>
            <pc:docMk/>
            <pc:sldMk cId="2514381516" sldId="268"/>
            <ac:spMk id="41" creationId="{55883E3E-8079-4F63-B84D-04B9092F007A}"/>
          </ac:spMkLst>
        </pc:spChg>
      </pc:sldChg>
      <pc:sldChg chg="modSp mod">
        <pc:chgData name="Loomans, Danny" userId="acf87524-8464-4b0b-b072-b5d941a77549" providerId="ADAL" clId="{75F591B6-8866-473F-906D-436C1C11C60E}" dt="2023-03-18T20:11:52.945" v="333" actId="20577"/>
        <pc:sldMkLst>
          <pc:docMk/>
          <pc:sldMk cId="2441457725" sldId="269"/>
        </pc:sldMkLst>
        <pc:spChg chg="mod">
          <ac:chgData name="Loomans, Danny" userId="acf87524-8464-4b0b-b072-b5d941a77549" providerId="ADAL" clId="{75F591B6-8866-473F-906D-436C1C11C60E}" dt="2023-03-18T20:11:46.837" v="325" actId="20577"/>
          <ac:spMkLst>
            <pc:docMk/>
            <pc:sldMk cId="2441457725" sldId="269"/>
            <ac:spMk id="10" creationId="{3C0C2816-08F7-41BF-9C5F-6B071FD31995}"/>
          </ac:spMkLst>
        </pc:spChg>
        <pc:spChg chg="mod">
          <ac:chgData name="Loomans, Danny" userId="acf87524-8464-4b0b-b072-b5d941a77549" providerId="ADAL" clId="{75F591B6-8866-473F-906D-436C1C11C60E}" dt="2023-03-18T20:11:48.962" v="327" actId="20577"/>
          <ac:spMkLst>
            <pc:docMk/>
            <pc:sldMk cId="2441457725" sldId="269"/>
            <ac:spMk id="26" creationId="{BC07680C-25B3-4B8B-97A3-356F8EF9CD51}"/>
          </ac:spMkLst>
        </pc:spChg>
        <pc:spChg chg="mod">
          <ac:chgData name="Loomans, Danny" userId="acf87524-8464-4b0b-b072-b5d941a77549" providerId="ADAL" clId="{75F591B6-8866-473F-906D-436C1C11C60E}" dt="2023-03-18T20:11:50.757" v="329" actId="20577"/>
          <ac:spMkLst>
            <pc:docMk/>
            <pc:sldMk cId="2441457725" sldId="269"/>
            <ac:spMk id="31" creationId="{7828CBD7-A2DA-41FB-9988-E2A9E6941128}"/>
          </ac:spMkLst>
        </pc:spChg>
        <pc:spChg chg="mod">
          <ac:chgData name="Loomans, Danny" userId="acf87524-8464-4b0b-b072-b5d941a77549" providerId="ADAL" clId="{75F591B6-8866-473F-906D-436C1C11C60E}" dt="2023-03-18T20:11:52.945" v="333" actId="20577"/>
          <ac:spMkLst>
            <pc:docMk/>
            <pc:sldMk cId="2441457725" sldId="269"/>
            <ac:spMk id="41" creationId="{55883E3E-8079-4F63-B84D-04B9092F007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C38D-C27E-406C-9372-09E9ECBDD623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34A1-EE6A-4C92-9BB5-83DE1559D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827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C38D-C27E-406C-9372-09E9ECBDD623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34A1-EE6A-4C92-9BB5-83DE1559D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044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C38D-C27E-406C-9372-09E9ECBDD623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34A1-EE6A-4C92-9BB5-83DE1559D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7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C38D-C27E-406C-9372-09E9ECBDD623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34A1-EE6A-4C92-9BB5-83DE1559D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86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C38D-C27E-406C-9372-09E9ECBDD623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34A1-EE6A-4C92-9BB5-83DE1559D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79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C38D-C27E-406C-9372-09E9ECBDD623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34A1-EE6A-4C92-9BB5-83DE1559D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3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C38D-C27E-406C-9372-09E9ECBDD623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34A1-EE6A-4C92-9BB5-83DE1559D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22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C38D-C27E-406C-9372-09E9ECBDD623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34A1-EE6A-4C92-9BB5-83DE1559D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212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C38D-C27E-406C-9372-09E9ECBDD623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34A1-EE6A-4C92-9BB5-83DE1559D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200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C38D-C27E-406C-9372-09E9ECBDD623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34A1-EE6A-4C92-9BB5-83DE1559D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935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0C38D-C27E-406C-9372-09E9ECBDD623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34A1-EE6A-4C92-9BB5-83DE1559D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78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0C38D-C27E-406C-9372-09E9ECBDD623}" type="datetimeFigureOut">
              <a:rPr lang="en-US" smtClean="0"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134A1-EE6A-4C92-9BB5-83DE1559DD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88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uncommongenealogist.com/templates" TargetMode="Externa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72C0140-DE0B-9BF2-D9EF-5B2154BBA9E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14399" y="889000"/>
            <a:ext cx="8229593" cy="355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marL="0" marR="0" lvl="0" indent="0" algn="l" defTabSz="11833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ade Gothic Next Cond" panose="020B0506040303020004" pitchFamily="34" charset="0"/>
                <a:ea typeface="+mn-ea"/>
                <a:cs typeface="Iskoola Pota" panose="020B0604020202020204" pitchFamily="34" charset="0"/>
              </a:rPr>
              <a:t>Explore Our Story Exhibit Cards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A447DBB-FF1D-A1DE-4FF9-80798699555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14373" y="1708793"/>
            <a:ext cx="3959155" cy="15986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9F095F2-2C27-E64D-F5FA-3125B39AE08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08922" y="1839631"/>
            <a:ext cx="3589514" cy="12246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defTabSz="1183325">
              <a:lnSpc>
                <a:spcPct val="110000"/>
              </a:lnSpc>
              <a:spcAft>
                <a:spcPts val="600"/>
              </a:spcAft>
              <a:defRPr/>
            </a:pPr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You Need: </a:t>
            </a:r>
          </a:p>
          <a:p>
            <a:pPr marL="233363" marR="0" lvl="0" indent="-233363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¨"/>
              <a:tabLst/>
              <a:defRPr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Completed “Explore Our Story” Storyboard (download the template at </a:t>
            </a: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uncommongenealogist.com/templates</a:t>
            </a: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33363" indent="-233363" defTabSz="1183325">
              <a:lnSpc>
                <a:spcPct val="110000"/>
              </a:lnSpc>
              <a:spcAft>
                <a:spcPts val="600"/>
              </a:spcAft>
              <a:buFont typeface="Wingdings" panose="05000000000000000000" pitchFamily="2" charset="2"/>
              <a:buChar char="¨"/>
              <a:defRPr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a printer or copy machine</a:t>
            </a:r>
          </a:p>
          <a:p>
            <a:pPr marL="233363" marR="0" lvl="0" indent="-233363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¨"/>
              <a:tabLst/>
              <a:defRPr/>
            </a:pP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Blank sheets of your preferred cardstock color and thickness (65# and 110# are typical options)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C2DD6B7-1716-DFD9-C75E-64951A9C7D1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14373" y="3557048"/>
            <a:ext cx="3959155" cy="301987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25F07C0-E059-A7E5-CCE0-B50E604C019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08922" y="3687886"/>
            <a:ext cx="3589514" cy="2810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marL="0" marR="0" lvl="0" indent="0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 Guidance:</a:t>
            </a:r>
          </a:p>
          <a:p>
            <a:pPr marL="233363" marR="0" lvl="0" indent="-233363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¨"/>
              <a:tabLst/>
              <a:defRPr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the “Explore Our Story” Storyboard activity to identify the different exhibits in your setup</a:t>
            </a:r>
          </a:p>
          <a:p>
            <a:pPr marL="233363" marR="0" lvl="0" indent="-233363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¨"/>
              <a:tabLst/>
              <a:defRPr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an exhibit name (make it short and clear) and a description of the exhibit item on each of the following pages of the template as necessary </a:t>
            </a:r>
          </a:p>
          <a:p>
            <a:pPr marL="233363" marR="0" lvl="0" indent="-233363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¨"/>
              <a:tabLst/>
              <a:defRPr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need more pages, simply copy and paste a slide</a:t>
            </a:r>
          </a:p>
          <a:p>
            <a:pPr marL="233363" marR="0" lvl="0" indent="-233363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¨"/>
              <a:tabLst/>
              <a:defRPr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 your work and perform spell check</a:t>
            </a:r>
          </a:p>
          <a:p>
            <a:pPr marL="233363" marR="0" lvl="0" indent="-233363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¨"/>
              <a:tabLst/>
              <a:defRPr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 the following pages on your preferred cardstock; be sure to select ‘single-sided’ in the print menu</a:t>
            </a:r>
          </a:p>
          <a:p>
            <a:pPr marL="233363" marR="0" lvl="0" indent="-233363" algn="l" defTabSz="1183325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¨"/>
              <a:tabLst/>
              <a:defRPr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Cut the cards out (paper cutter recommended) on the grey lines which are light enough to be seen but not super noticeable to your guests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59C0F1FD-76E3-9774-660A-EF818FE4262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7736" y="2051380"/>
            <a:ext cx="3706229" cy="2337221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04534B04-8733-8ABF-18D9-D42BC0BB866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14373" y="1279753"/>
            <a:ext cx="8229593" cy="355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marL="0" marR="0" lvl="0" indent="0" algn="l" defTabSz="11833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Use to share facts and information about the various artifacts displayed in your </a:t>
            </a: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kumimoji="0" lang="en-US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Explore Our Story’ exhibit 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8F86E6E-F62D-2A31-6460-358D5DEF307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14373" y="6710705"/>
            <a:ext cx="3959155" cy="1726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defTabSz="1183325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© Copyright 2023 Danny Loomans. All rights reserved.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C256CD2-05E8-5384-FF21-3F9C4ED7AD0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14373" y="6844488"/>
            <a:ext cx="3959155" cy="1726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defTabSz="1183325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Submit Questions or Feedback at uncommongenealogist.com/templates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F7BF034-C39D-D214-5B7A-245131CE89D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437737" y="1710899"/>
            <a:ext cx="3706229" cy="355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marL="0" marR="0" lvl="0" indent="0" algn="l" defTabSz="11833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Exhibit Card Example:</a:t>
            </a: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3F8979A7-907D-86ED-7F99-BB8D39F5F64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4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100000" contrast="100000"/>
                    </a14:imgEffect>
                  </a14:imgLayer>
                </a14:imgProps>
              </a:ext>
            </a:extLst>
          </a:blip>
          <a:srcRect l="3846" t="17141" r="3620" b="33996"/>
          <a:stretch/>
        </p:blipFill>
        <p:spPr>
          <a:xfrm>
            <a:off x="914373" y="690905"/>
            <a:ext cx="2147697" cy="17269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4A7498A-DE1D-75C5-9B0E-46DE26B58FB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100372"/>
            <a:ext cx="10058400" cy="5898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11833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Trade Gothic Next HvyCd" panose="020B0906040303020004" pitchFamily="34" charset="0"/>
                <a:cs typeface="Arial" panose="020B0604020202020204" pitchFamily="34" charset="0"/>
              </a:rPr>
              <a:t>DO NOT PRINT</a:t>
            </a:r>
          </a:p>
        </p:txBody>
      </p:sp>
    </p:spTree>
    <p:extLst>
      <p:ext uri="{BB962C8B-B14F-4D97-AF65-F5344CB8AC3E}">
        <p14:creationId xmlns:p14="http://schemas.microsoft.com/office/powerpoint/2010/main" val="1238450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02637AE-06E2-4956-88CC-A4668FD85F8C}"/>
              </a:ext>
            </a:extLst>
          </p:cNvPr>
          <p:cNvSpPr/>
          <p:nvPr/>
        </p:nvSpPr>
        <p:spPr>
          <a:xfrm>
            <a:off x="418288" y="1060315"/>
            <a:ext cx="4572000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914400" rIns="320040" rtlCol="0" anchor="t"/>
          <a:lstStyle/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[Exhibit Name]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[Exhibit Description]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A3FD41B-5A14-4577-AFB4-4D24451FFBBB}"/>
              </a:ext>
            </a:extLst>
          </p:cNvPr>
          <p:cNvSpPr/>
          <p:nvPr/>
        </p:nvSpPr>
        <p:spPr>
          <a:xfrm>
            <a:off x="2465958" y="1286184"/>
            <a:ext cx="476656" cy="47665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C0C2816-08F7-41BF-9C5F-6B071FD31995}"/>
              </a:ext>
            </a:extLst>
          </p:cNvPr>
          <p:cNvSpPr/>
          <p:nvPr/>
        </p:nvSpPr>
        <p:spPr>
          <a:xfrm>
            <a:off x="2465959" y="1324457"/>
            <a:ext cx="4766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C4ED0CE-E156-4585-8C1A-125906686E53}"/>
              </a:ext>
            </a:extLst>
          </p:cNvPr>
          <p:cNvSpPr/>
          <p:nvPr/>
        </p:nvSpPr>
        <p:spPr>
          <a:xfrm>
            <a:off x="5068112" y="1055609"/>
            <a:ext cx="4572000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914400" rIns="320040" rtlCol="0" anchor="t"/>
          <a:lstStyle/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[Exhibit Name]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[Exhibit Description]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F3B0F762-A62E-4ABE-A04D-917A15888E22}"/>
              </a:ext>
            </a:extLst>
          </p:cNvPr>
          <p:cNvSpPr/>
          <p:nvPr/>
        </p:nvSpPr>
        <p:spPr>
          <a:xfrm>
            <a:off x="7115783" y="1282117"/>
            <a:ext cx="476656" cy="47665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C07680C-25B3-4B8B-97A3-356F8EF9CD51}"/>
              </a:ext>
            </a:extLst>
          </p:cNvPr>
          <p:cNvSpPr/>
          <p:nvPr/>
        </p:nvSpPr>
        <p:spPr>
          <a:xfrm>
            <a:off x="7115784" y="1320390"/>
            <a:ext cx="4766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ADF5D6A-C7D4-4821-A14C-CF06CF7C1BE5}"/>
              </a:ext>
            </a:extLst>
          </p:cNvPr>
          <p:cNvSpPr/>
          <p:nvPr/>
        </p:nvSpPr>
        <p:spPr>
          <a:xfrm>
            <a:off x="418287" y="3968886"/>
            <a:ext cx="4572000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914400" rIns="320040" rtlCol="0" anchor="t"/>
          <a:lstStyle/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[Exhibit Name]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[Exhibit Description]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3B1A9B3-810C-4634-A480-6A3108231539}"/>
              </a:ext>
            </a:extLst>
          </p:cNvPr>
          <p:cNvSpPr/>
          <p:nvPr/>
        </p:nvSpPr>
        <p:spPr>
          <a:xfrm>
            <a:off x="2465958" y="4194334"/>
            <a:ext cx="476656" cy="47665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828CBD7-A2DA-41FB-9988-E2A9E6941128}"/>
              </a:ext>
            </a:extLst>
          </p:cNvPr>
          <p:cNvSpPr/>
          <p:nvPr/>
        </p:nvSpPr>
        <p:spPr>
          <a:xfrm>
            <a:off x="2465959" y="4232607"/>
            <a:ext cx="4766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6F7B79D-94E1-4D89-84B9-6D21CA5BCC0F}"/>
              </a:ext>
            </a:extLst>
          </p:cNvPr>
          <p:cNvSpPr/>
          <p:nvPr/>
        </p:nvSpPr>
        <p:spPr>
          <a:xfrm>
            <a:off x="5068112" y="3968886"/>
            <a:ext cx="4572000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914400" rIns="320040" rtlCol="0" anchor="t"/>
          <a:lstStyle/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[Exhibit Name]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[Exhibit Description]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80AC93EB-5086-400B-B652-10AB6893F6E4}"/>
              </a:ext>
            </a:extLst>
          </p:cNvPr>
          <p:cNvSpPr/>
          <p:nvPr/>
        </p:nvSpPr>
        <p:spPr>
          <a:xfrm>
            <a:off x="7115783" y="4194334"/>
            <a:ext cx="476656" cy="47665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5883E3E-8079-4F63-B84D-04B9092F007A}"/>
              </a:ext>
            </a:extLst>
          </p:cNvPr>
          <p:cNvSpPr/>
          <p:nvPr/>
        </p:nvSpPr>
        <p:spPr>
          <a:xfrm>
            <a:off x="7115784" y="4232607"/>
            <a:ext cx="4766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803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02637AE-06E2-4956-88CC-A4668FD85F8C}"/>
              </a:ext>
            </a:extLst>
          </p:cNvPr>
          <p:cNvSpPr/>
          <p:nvPr/>
        </p:nvSpPr>
        <p:spPr>
          <a:xfrm>
            <a:off x="418288" y="1060315"/>
            <a:ext cx="4572000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914400" rIns="320040" rtlCol="0" anchor="t"/>
          <a:lstStyle/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[Exhibit Name]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[Exhibit Description]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A3FD41B-5A14-4577-AFB4-4D24451FFBBB}"/>
              </a:ext>
            </a:extLst>
          </p:cNvPr>
          <p:cNvSpPr/>
          <p:nvPr/>
        </p:nvSpPr>
        <p:spPr>
          <a:xfrm>
            <a:off x="2465958" y="1286184"/>
            <a:ext cx="476656" cy="47665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C0C2816-08F7-41BF-9C5F-6B071FD31995}"/>
              </a:ext>
            </a:extLst>
          </p:cNvPr>
          <p:cNvSpPr/>
          <p:nvPr/>
        </p:nvSpPr>
        <p:spPr>
          <a:xfrm>
            <a:off x="2465959" y="1324457"/>
            <a:ext cx="4766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C4ED0CE-E156-4585-8C1A-125906686E53}"/>
              </a:ext>
            </a:extLst>
          </p:cNvPr>
          <p:cNvSpPr/>
          <p:nvPr/>
        </p:nvSpPr>
        <p:spPr>
          <a:xfrm>
            <a:off x="5068112" y="1055609"/>
            <a:ext cx="4572000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914400" rIns="320040" rtlCol="0" anchor="t"/>
          <a:lstStyle/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[Exhibit Name]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[Exhibit Description]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F3B0F762-A62E-4ABE-A04D-917A15888E22}"/>
              </a:ext>
            </a:extLst>
          </p:cNvPr>
          <p:cNvSpPr/>
          <p:nvPr/>
        </p:nvSpPr>
        <p:spPr>
          <a:xfrm>
            <a:off x="7115783" y="1282117"/>
            <a:ext cx="476656" cy="47665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C07680C-25B3-4B8B-97A3-356F8EF9CD51}"/>
              </a:ext>
            </a:extLst>
          </p:cNvPr>
          <p:cNvSpPr/>
          <p:nvPr/>
        </p:nvSpPr>
        <p:spPr>
          <a:xfrm>
            <a:off x="7115784" y="1320390"/>
            <a:ext cx="4766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ADF5D6A-C7D4-4821-A14C-CF06CF7C1BE5}"/>
              </a:ext>
            </a:extLst>
          </p:cNvPr>
          <p:cNvSpPr/>
          <p:nvPr/>
        </p:nvSpPr>
        <p:spPr>
          <a:xfrm>
            <a:off x="418287" y="3968886"/>
            <a:ext cx="4572000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914400" rIns="320040" rtlCol="0" anchor="t"/>
          <a:lstStyle/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[Exhibit Name]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[Exhibit Description]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3B1A9B3-810C-4634-A480-6A3108231539}"/>
              </a:ext>
            </a:extLst>
          </p:cNvPr>
          <p:cNvSpPr/>
          <p:nvPr/>
        </p:nvSpPr>
        <p:spPr>
          <a:xfrm>
            <a:off x="2465958" y="4194334"/>
            <a:ext cx="476656" cy="47665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828CBD7-A2DA-41FB-9988-E2A9E6941128}"/>
              </a:ext>
            </a:extLst>
          </p:cNvPr>
          <p:cNvSpPr/>
          <p:nvPr/>
        </p:nvSpPr>
        <p:spPr>
          <a:xfrm>
            <a:off x="2465959" y="4232607"/>
            <a:ext cx="4766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6F7B79D-94E1-4D89-84B9-6D21CA5BCC0F}"/>
              </a:ext>
            </a:extLst>
          </p:cNvPr>
          <p:cNvSpPr/>
          <p:nvPr/>
        </p:nvSpPr>
        <p:spPr>
          <a:xfrm>
            <a:off x="5068112" y="3968886"/>
            <a:ext cx="4572000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914400" rIns="320040" rtlCol="0" anchor="t"/>
          <a:lstStyle/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[Exhibit Name]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[Exhibit Description]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80AC93EB-5086-400B-B652-10AB6893F6E4}"/>
              </a:ext>
            </a:extLst>
          </p:cNvPr>
          <p:cNvSpPr/>
          <p:nvPr/>
        </p:nvSpPr>
        <p:spPr>
          <a:xfrm>
            <a:off x="7115783" y="4194334"/>
            <a:ext cx="476656" cy="47665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5883E3E-8079-4F63-B84D-04B9092F007A}"/>
              </a:ext>
            </a:extLst>
          </p:cNvPr>
          <p:cNvSpPr/>
          <p:nvPr/>
        </p:nvSpPr>
        <p:spPr>
          <a:xfrm>
            <a:off x="7115784" y="4232607"/>
            <a:ext cx="4766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212451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02637AE-06E2-4956-88CC-A4668FD85F8C}"/>
              </a:ext>
            </a:extLst>
          </p:cNvPr>
          <p:cNvSpPr/>
          <p:nvPr/>
        </p:nvSpPr>
        <p:spPr>
          <a:xfrm>
            <a:off x="418288" y="1060315"/>
            <a:ext cx="4572000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914400" rIns="320040" rtlCol="0" anchor="t"/>
          <a:lstStyle/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[Exhibit Name]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[Exhibit Description]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A3FD41B-5A14-4577-AFB4-4D24451FFBBB}"/>
              </a:ext>
            </a:extLst>
          </p:cNvPr>
          <p:cNvSpPr/>
          <p:nvPr/>
        </p:nvSpPr>
        <p:spPr>
          <a:xfrm>
            <a:off x="2465958" y="1286184"/>
            <a:ext cx="476656" cy="47665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C0C2816-08F7-41BF-9C5F-6B071FD31995}"/>
              </a:ext>
            </a:extLst>
          </p:cNvPr>
          <p:cNvSpPr/>
          <p:nvPr/>
        </p:nvSpPr>
        <p:spPr>
          <a:xfrm>
            <a:off x="2465959" y="1324457"/>
            <a:ext cx="4766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C4ED0CE-E156-4585-8C1A-125906686E53}"/>
              </a:ext>
            </a:extLst>
          </p:cNvPr>
          <p:cNvSpPr/>
          <p:nvPr/>
        </p:nvSpPr>
        <p:spPr>
          <a:xfrm>
            <a:off x="5068112" y="1055609"/>
            <a:ext cx="4572000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914400" rIns="320040" rtlCol="0" anchor="t"/>
          <a:lstStyle/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[Exhibit Name]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[Exhibit Description]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F3B0F762-A62E-4ABE-A04D-917A15888E22}"/>
              </a:ext>
            </a:extLst>
          </p:cNvPr>
          <p:cNvSpPr/>
          <p:nvPr/>
        </p:nvSpPr>
        <p:spPr>
          <a:xfrm>
            <a:off x="7115783" y="1282117"/>
            <a:ext cx="476656" cy="47665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C07680C-25B3-4B8B-97A3-356F8EF9CD51}"/>
              </a:ext>
            </a:extLst>
          </p:cNvPr>
          <p:cNvSpPr/>
          <p:nvPr/>
        </p:nvSpPr>
        <p:spPr>
          <a:xfrm>
            <a:off x="7115784" y="1320390"/>
            <a:ext cx="476656" cy="40011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ADF5D6A-C7D4-4821-A14C-CF06CF7C1BE5}"/>
              </a:ext>
            </a:extLst>
          </p:cNvPr>
          <p:cNvSpPr/>
          <p:nvPr/>
        </p:nvSpPr>
        <p:spPr>
          <a:xfrm>
            <a:off x="418287" y="3968886"/>
            <a:ext cx="4572000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914400" rIns="320040" rtlCol="0" anchor="t"/>
          <a:lstStyle/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[Exhibit Name]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[Exhibit Description]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3B1A9B3-810C-4634-A480-6A3108231539}"/>
              </a:ext>
            </a:extLst>
          </p:cNvPr>
          <p:cNvSpPr/>
          <p:nvPr/>
        </p:nvSpPr>
        <p:spPr>
          <a:xfrm>
            <a:off x="2465958" y="4194334"/>
            <a:ext cx="476656" cy="47665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828CBD7-A2DA-41FB-9988-E2A9E6941128}"/>
              </a:ext>
            </a:extLst>
          </p:cNvPr>
          <p:cNvSpPr/>
          <p:nvPr/>
        </p:nvSpPr>
        <p:spPr>
          <a:xfrm>
            <a:off x="2465959" y="4232607"/>
            <a:ext cx="476656" cy="40011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6F7B79D-94E1-4D89-84B9-6D21CA5BCC0F}"/>
              </a:ext>
            </a:extLst>
          </p:cNvPr>
          <p:cNvSpPr/>
          <p:nvPr/>
        </p:nvSpPr>
        <p:spPr>
          <a:xfrm>
            <a:off x="5068112" y="3968886"/>
            <a:ext cx="4572000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914400" rIns="320040" rtlCol="0" anchor="t"/>
          <a:lstStyle/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[Exhibit Name]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[Exhibit Description]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80AC93EB-5086-400B-B652-10AB6893F6E4}"/>
              </a:ext>
            </a:extLst>
          </p:cNvPr>
          <p:cNvSpPr/>
          <p:nvPr/>
        </p:nvSpPr>
        <p:spPr>
          <a:xfrm>
            <a:off x="7115783" y="4194334"/>
            <a:ext cx="476656" cy="47665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5883E3E-8079-4F63-B84D-04B9092F007A}"/>
              </a:ext>
            </a:extLst>
          </p:cNvPr>
          <p:cNvSpPr/>
          <p:nvPr/>
        </p:nvSpPr>
        <p:spPr>
          <a:xfrm>
            <a:off x="7115784" y="4232607"/>
            <a:ext cx="476656" cy="40011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4248362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02637AE-06E2-4956-88CC-A4668FD85F8C}"/>
              </a:ext>
            </a:extLst>
          </p:cNvPr>
          <p:cNvSpPr/>
          <p:nvPr/>
        </p:nvSpPr>
        <p:spPr>
          <a:xfrm>
            <a:off x="418288" y="1060315"/>
            <a:ext cx="4572000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914400" rIns="320040" rtlCol="0" anchor="t"/>
          <a:lstStyle/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[Exhibit Name]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[Exhibit Description]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A3FD41B-5A14-4577-AFB4-4D24451FFBBB}"/>
              </a:ext>
            </a:extLst>
          </p:cNvPr>
          <p:cNvSpPr/>
          <p:nvPr/>
        </p:nvSpPr>
        <p:spPr>
          <a:xfrm>
            <a:off x="2465958" y="1286184"/>
            <a:ext cx="476656" cy="47665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C0C2816-08F7-41BF-9C5F-6B071FD31995}"/>
              </a:ext>
            </a:extLst>
          </p:cNvPr>
          <p:cNvSpPr/>
          <p:nvPr/>
        </p:nvSpPr>
        <p:spPr>
          <a:xfrm>
            <a:off x="2465959" y="1324457"/>
            <a:ext cx="4766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13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C4ED0CE-E156-4585-8C1A-125906686E53}"/>
              </a:ext>
            </a:extLst>
          </p:cNvPr>
          <p:cNvSpPr/>
          <p:nvPr/>
        </p:nvSpPr>
        <p:spPr>
          <a:xfrm>
            <a:off x="5068112" y="1055609"/>
            <a:ext cx="4572000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914400" rIns="320040" rtlCol="0" anchor="t"/>
          <a:lstStyle/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[Exhibit Name]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[Exhibit Description]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F3B0F762-A62E-4ABE-A04D-917A15888E22}"/>
              </a:ext>
            </a:extLst>
          </p:cNvPr>
          <p:cNvSpPr/>
          <p:nvPr/>
        </p:nvSpPr>
        <p:spPr>
          <a:xfrm>
            <a:off x="7115783" y="1282117"/>
            <a:ext cx="476656" cy="47665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C07680C-25B3-4B8B-97A3-356F8EF9CD51}"/>
              </a:ext>
            </a:extLst>
          </p:cNvPr>
          <p:cNvSpPr/>
          <p:nvPr/>
        </p:nvSpPr>
        <p:spPr>
          <a:xfrm>
            <a:off x="7115784" y="1320390"/>
            <a:ext cx="476656" cy="40011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14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ADF5D6A-C7D4-4821-A14C-CF06CF7C1BE5}"/>
              </a:ext>
            </a:extLst>
          </p:cNvPr>
          <p:cNvSpPr/>
          <p:nvPr/>
        </p:nvSpPr>
        <p:spPr>
          <a:xfrm>
            <a:off x="418287" y="3968886"/>
            <a:ext cx="4572000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914400" rIns="320040" rtlCol="0" anchor="t"/>
          <a:lstStyle/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[Exhibit Name]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[Exhibit Description]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3B1A9B3-810C-4634-A480-6A3108231539}"/>
              </a:ext>
            </a:extLst>
          </p:cNvPr>
          <p:cNvSpPr/>
          <p:nvPr/>
        </p:nvSpPr>
        <p:spPr>
          <a:xfrm>
            <a:off x="2465958" y="4194334"/>
            <a:ext cx="476656" cy="47665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828CBD7-A2DA-41FB-9988-E2A9E6941128}"/>
              </a:ext>
            </a:extLst>
          </p:cNvPr>
          <p:cNvSpPr/>
          <p:nvPr/>
        </p:nvSpPr>
        <p:spPr>
          <a:xfrm>
            <a:off x="2465959" y="4232607"/>
            <a:ext cx="476656" cy="40011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6F7B79D-94E1-4D89-84B9-6D21CA5BCC0F}"/>
              </a:ext>
            </a:extLst>
          </p:cNvPr>
          <p:cNvSpPr/>
          <p:nvPr/>
        </p:nvSpPr>
        <p:spPr>
          <a:xfrm>
            <a:off x="5068112" y="3968886"/>
            <a:ext cx="4572000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914400" rIns="320040" rtlCol="0" anchor="t"/>
          <a:lstStyle/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[Exhibit Name]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[Exhibit Description]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80AC93EB-5086-400B-B652-10AB6893F6E4}"/>
              </a:ext>
            </a:extLst>
          </p:cNvPr>
          <p:cNvSpPr/>
          <p:nvPr/>
        </p:nvSpPr>
        <p:spPr>
          <a:xfrm>
            <a:off x="7115783" y="4194334"/>
            <a:ext cx="476656" cy="47665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5883E3E-8079-4F63-B84D-04B9092F007A}"/>
              </a:ext>
            </a:extLst>
          </p:cNvPr>
          <p:cNvSpPr/>
          <p:nvPr/>
        </p:nvSpPr>
        <p:spPr>
          <a:xfrm>
            <a:off x="7115784" y="4232607"/>
            <a:ext cx="476656" cy="40011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2514381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02637AE-06E2-4956-88CC-A4668FD85F8C}"/>
              </a:ext>
            </a:extLst>
          </p:cNvPr>
          <p:cNvSpPr/>
          <p:nvPr/>
        </p:nvSpPr>
        <p:spPr>
          <a:xfrm>
            <a:off x="418288" y="1060315"/>
            <a:ext cx="4572000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914400" rIns="320040" rtlCol="0" anchor="t"/>
          <a:lstStyle/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[Exhibit Name]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[Exhibit Description]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A3FD41B-5A14-4577-AFB4-4D24451FFBBB}"/>
              </a:ext>
            </a:extLst>
          </p:cNvPr>
          <p:cNvSpPr/>
          <p:nvPr/>
        </p:nvSpPr>
        <p:spPr>
          <a:xfrm>
            <a:off x="2465958" y="1286184"/>
            <a:ext cx="476656" cy="47665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C0C2816-08F7-41BF-9C5F-6B071FD31995}"/>
              </a:ext>
            </a:extLst>
          </p:cNvPr>
          <p:cNvSpPr/>
          <p:nvPr/>
        </p:nvSpPr>
        <p:spPr>
          <a:xfrm>
            <a:off x="2465959" y="1324457"/>
            <a:ext cx="4766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C4ED0CE-E156-4585-8C1A-125906686E53}"/>
              </a:ext>
            </a:extLst>
          </p:cNvPr>
          <p:cNvSpPr/>
          <p:nvPr/>
        </p:nvSpPr>
        <p:spPr>
          <a:xfrm>
            <a:off x="5068112" y="1055609"/>
            <a:ext cx="4572000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914400" rIns="320040" rtlCol="0" anchor="t"/>
          <a:lstStyle/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[Exhibit Name]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[Exhibit Description]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F3B0F762-A62E-4ABE-A04D-917A15888E22}"/>
              </a:ext>
            </a:extLst>
          </p:cNvPr>
          <p:cNvSpPr/>
          <p:nvPr/>
        </p:nvSpPr>
        <p:spPr>
          <a:xfrm>
            <a:off x="7115783" y="1282117"/>
            <a:ext cx="476656" cy="47665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C07680C-25B3-4B8B-97A3-356F8EF9CD51}"/>
              </a:ext>
            </a:extLst>
          </p:cNvPr>
          <p:cNvSpPr/>
          <p:nvPr/>
        </p:nvSpPr>
        <p:spPr>
          <a:xfrm>
            <a:off x="7115784" y="1320390"/>
            <a:ext cx="476656" cy="40011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18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ADF5D6A-C7D4-4821-A14C-CF06CF7C1BE5}"/>
              </a:ext>
            </a:extLst>
          </p:cNvPr>
          <p:cNvSpPr/>
          <p:nvPr/>
        </p:nvSpPr>
        <p:spPr>
          <a:xfrm>
            <a:off x="418287" y="3968886"/>
            <a:ext cx="4572000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914400" rIns="320040" rtlCol="0" anchor="t"/>
          <a:lstStyle/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[Exhibit Name]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[Exhibit Description]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3B1A9B3-810C-4634-A480-6A3108231539}"/>
              </a:ext>
            </a:extLst>
          </p:cNvPr>
          <p:cNvSpPr/>
          <p:nvPr/>
        </p:nvSpPr>
        <p:spPr>
          <a:xfrm>
            <a:off x="2465958" y="4194334"/>
            <a:ext cx="476656" cy="47665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828CBD7-A2DA-41FB-9988-E2A9E6941128}"/>
              </a:ext>
            </a:extLst>
          </p:cNvPr>
          <p:cNvSpPr/>
          <p:nvPr/>
        </p:nvSpPr>
        <p:spPr>
          <a:xfrm>
            <a:off x="2465959" y="4232607"/>
            <a:ext cx="476656" cy="40011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6F7B79D-94E1-4D89-84B9-6D21CA5BCC0F}"/>
              </a:ext>
            </a:extLst>
          </p:cNvPr>
          <p:cNvSpPr/>
          <p:nvPr/>
        </p:nvSpPr>
        <p:spPr>
          <a:xfrm>
            <a:off x="5068112" y="3968886"/>
            <a:ext cx="4572000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60" tIns="914400" rIns="320040" rtlCol="0" anchor="t"/>
          <a:lstStyle/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[Exhibit Name]</a:t>
            </a:r>
          </a:p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[Exhibit Description]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80AC93EB-5086-400B-B652-10AB6893F6E4}"/>
              </a:ext>
            </a:extLst>
          </p:cNvPr>
          <p:cNvSpPr/>
          <p:nvPr/>
        </p:nvSpPr>
        <p:spPr>
          <a:xfrm>
            <a:off x="7115783" y="4194334"/>
            <a:ext cx="476656" cy="47665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5883E3E-8079-4F63-B84D-04B9092F007A}"/>
              </a:ext>
            </a:extLst>
          </p:cNvPr>
          <p:cNvSpPr/>
          <p:nvPr/>
        </p:nvSpPr>
        <p:spPr>
          <a:xfrm>
            <a:off x="7115784" y="4232607"/>
            <a:ext cx="476656" cy="40011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457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CE81D0E9067B4C9491F29EF2260D9A" ma:contentTypeVersion="13" ma:contentTypeDescription="Create a new document." ma:contentTypeScope="" ma:versionID="0d7455d93e382efc5194470304d2785a">
  <xsd:schema xmlns:xsd="http://www.w3.org/2001/XMLSchema" xmlns:xs="http://www.w3.org/2001/XMLSchema" xmlns:p="http://schemas.microsoft.com/office/2006/metadata/properties" xmlns:ns3="6dff4707-7bf8-4102-b125-42e04ae9fdfc" xmlns:ns4="1ee2afc6-efc0-4dcc-be09-aabefb754106" targetNamespace="http://schemas.microsoft.com/office/2006/metadata/properties" ma:root="true" ma:fieldsID="16ee86933742ab1c12224db561d53079" ns3:_="" ns4:_="">
    <xsd:import namespace="6dff4707-7bf8-4102-b125-42e04ae9fdfc"/>
    <xsd:import namespace="1ee2afc6-efc0-4dcc-be09-aabefb75410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f4707-7bf8-4102-b125-42e04ae9fd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e2afc6-efc0-4dcc-be09-aabefb75410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9A810E7-9499-458D-B5A3-93C9FF02D9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ff4707-7bf8-4102-b125-42e04ae9fdfc"/>
    <ds:schemaRef ds:uri="1ee2afc6-efc0-4dcc-be09-aabefb7541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3CB354-87F1-4BB7-9A9B-4A7367341D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F6A37B-7D15-42BB-B6C6-7ED0429EACF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394</Words>
  <Application>Microsoft Office PowerPoint</Application>
  <PresentationFormat>Custom</PresentationFormat>
  <Paragraphs>77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Trade Gothic Next Cond</vt:lpstr>
      <vt:lpstr>Trade Gothic Next HvyCd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 M Loomans</dc:creator>
  <cp:lastModifiedBy>Loomans, Danny</cp:lastModifiedBy>
  <cp:revision>12</cp:revision>
  <dcterms:created xsi:type="dcterms:W3CDTF">2021-04-17T21:41:27Z</dcterms:created>
  <dcterms:modified xsi:type="dcterms:W3CDTF">2023-03-18T20:15:09Z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0x010100A2CE81D0E9067B4C9491F29EF2260D9A</vt:lpwstr>
  </property>
</Properties>
</file>