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9" r:id="rId5"/>
    <p:sldId id="260" r:id="rId6"/>
  </p:sldIdLst>
  <p:sldSz cx="21945600" cy="54864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97890"/>
            <a:ext cx="1645920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881630"/>
            <a:ext cx="164592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292100"/>
            <a:ext cx="4732020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292100"/>
            <a:ext cx="13921740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8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97890"/>
            <a:ext cx="1645920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881630"/>
            <a:ext cx="164592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2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8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1367791"/>
            <a:ext cx="1892808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3671571"/>
            <a:ext cx="1892808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1460500"/>
            <a:ext cx="932688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1460500"/>
            <a:ext cx="932688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61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292101"/>
            <a:ext cx="1892808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1344930"/>
            <a:ext cx="9284017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2004060"/>
            <a:ext cx="9284017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1344930"/>
            <a:ext cx="9329738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2004060"/>
            <a:ext cx="9329738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00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65760"/>
            <a:ext cx="7078027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789940"/>
            <a:ext cx="11109960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645920"/>
            <a:ext cx="7078027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5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65760"/>
            <a:ext cx="7078027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789940"/>
            <a:ext cx="11109960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645920"/>
            <a:ext cx="7078027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1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292100"/>
            <a:ext cx="4732020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292100"/>
            <a:ext cx="13921740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1367791"/>
            <a:ext cx="1892808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3671571"/>
            <a:ext cx="1892808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1460500"/>
            <a:ext cx="932688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1460500"/>
            <a:ext cx="932688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292101"/>
            <a:ext cx="1892808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1344930"/>
            <a:ext cx="9284017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2004060"/>
            <a:ext cx="9284017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1344930"/>
            <a:ext cx="9329738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2004060"/>
            <a:ext cx="9329738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2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65760"/>
            <a:ext cx="7078027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789940"/>
            <a:ext cx="11109960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645920"/>
            <a:ext cx="7078027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5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365760"/>
            <a:ext cx="7078027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789940"/>
            <a:ext cx="11109960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1645920"/>
            <a:ext cx="7078027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1ED38E2-8D46-1487-9F2D-7AD85B8B7D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566185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6" progId="TCLayout.ActiveDocument.1">
                  <p:embed/>
                </p:oleObj>
              </mc:Choice>
              <mc:Fallback>
                <p:oleObj name="think-cell Slide" r:id="rId1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292101"/>
            <a:ext cx="1892808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460500"/>
            <a:ext cx="1892808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5085080"/>
            <a:ext cx="49377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4921-8944-45EE-AB35-7BED0EA443FF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5085080"/>
            <a:ext cx="740664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5085080"/>
            <a:ext cx="49377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C3A2-7DFE-46F5-B362-D5D83E1CE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3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292101"/>
            <a:ext cx="1892808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1460500"/>
            <a:ext cx="1892808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5085080"/>
            <a:ext cx="49377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1ADB-4873-44CF-BEB9-4F3AC349BA2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5085080"/>
            <a:ext cx="740664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5085080"/>
            <a:ext cx="49377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9E39-A83A-407B-9F28-CFBDAC98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7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B286124-2F08-6C56-3B75-34384F81415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17241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41A0FF-4B3B-E93A-AC5F-81C830EB628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14373" y="632787"/>
            <a:ext cx="19653603" cy="1202146"/>
            <a:chOff x="914373" y="690905"/>
            <a:chExt cx="8229593" cy="50337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67B74B-BDA2-6968-E0DE-A389710D64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4373" y="838682"/>
              <a:ext cx="8229593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l" defTabSz="1183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Iskoola Pota" panose="020B0604020202020204" pitchFamily="34" charset="0"/>
                </a:rPr>
                <a:t>Example Signage Design #2 (</a:t>
              </a:r>
              <a:r>
                <a:rPr lang="en-US" sz="4000" b="1" dirty="0">
                  <a:solidFill>
                    <a:prstClr val="black"/>
                  </a:solidFill>
                  <a:latin typeface="Trade Gothic Next Cond" panose="020B0506040303020004" pitchFamily="34" charset="0"/>
                  <a:cs typeface="Iskoola Pota" panose="020B0604020202020204" pitchFamily="34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Iskoola Pota" panose="020B0604020202020204" pitchFamily="34" charset="0"/>
                </a:rPr>
                <a:t>” x 24”)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93DF335-DEB3-2679-F0D6-80F3EB573F5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 rotWithShape="1"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-100000" contrast="100000"/>
                      </a14:imgEffect>
                    </a14:imgLayer>
                  </a14:imgProps>
                </a:ext>
              </a:extLst>
            </a:blip>
            <a:srcRect l="3846" t="17141" r="3620" b="33996"/>
            <a:stretch/>
          </p:blipFill>
          <p:spPr>
            <a:xfrm>
              <a:off x="914373" y="690905"/>
              <a:ext cx="1585409" cy="127482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473FD182-0CD4-1342-24E7-5180459B35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43600" y="567732"/>
            <a:ext cx="10058400" cy="58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Trade Gothic Next HvyCd" panose="020B0906040303020004" pitchFamily="34" charset="0"/>
                <a:ea typeface="+mn-ea"/>
                <a:cs typeface="Arial" panose="020B0604020202020204" pitchFamily="34" charset="0"/>
              </a:rPr>
              <a:t>DO NOT PRINT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BB8572-C668-EDB3-9666-46A7DE0832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797769"/>
            <a:ext cx="5372127" cy="2849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FD59FC-47C2-7768-3E0E-21663FEBB4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4790" y="2060333"/>
            <a:ext cx="4738823" cy="189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You Need: 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“Required Reunion Signage” activity and decisions for signage text, location, and size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Chosen vendor for signage printing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decisions like event logo, color scheme, and font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E5F654-1D8D-DA79-0B25-168C7EC3D5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4911175"/>
            <a:ext cx="7051067" cy="248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Copyright 2023 Danny Loomans. All rights reserved.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2F2314-5919-A4F0-6A76-8DEB307E15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14936" y="4914939"/>
            <a:ext cx="7051067" cy="248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Submit Questions or Feedback at uncommongenealogist.com/templates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F78F36-AAFB-822A-CC6E-88435B3C71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76918" y="1797768"/>
            <a:ext cx="14354310" cy="28494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EF4F56-FEF4-7BDB-5301-D66BB8484D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43589" y="2060333"/>
            <a:ext cx="6658111" cy="189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 Guidance: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Activity #14 “Required Reunion Signage” in the workbook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the following pages in this template—some examples of overhead signage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the text on the signage pages you will leverage; all the text is easily editable and should be updated based on your needs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any updates related to the color scheme; the current design uses a blue-green color that should be replaced in favor of your own reunion event color palette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(you may need to change the background color, outline color, and text color on the various design examples)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0AB26B-C939-3140-72A0-4DE48195B3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141542" y="2496328"/>
            <a:ext cx="6658111" cy="189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more pages, simply copy and paste a slide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your work and perform spell check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page and save the document as a PDF (you can export or print it as a PDF)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your signage printing vendor to submit your work and purchase your required signage using the design</a:t>
            </a:r>
          </a:p>
        </p:txBody>
      </p:sp>
    </p:spTree>
    <p:extLst>
      <p:ext uri="{BB962C8B-B14F-4D97-AF65-F5344CB8AC3E}">
        <p14:creationId xmlns:p14="http://schemas.microsoft.com/office/powerpoint/2010/main" val="55916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5203BC-9C12-44B2-862E-2288093ED2A6}"/>
              </a:ext>
            </a:extLst>
          </p:cNvPr>
          <p:cNvSpPr/>
          <p:nvPr/>
        </p:nvSpPr>
        <p:spPr>
          <a:xfrm>
            <a:off x="914400" y="914400"/>
            <a:ext cx="20116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solidFill>
              <a:srgbClr val="4F7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E435CF-91D6-4159-822D-F5F0F1B0CBDB}"/>
              </a:ext>
            </a:extLst>
          </p:cNvPr>
          <p:cNvSpPr txBox="1">
            <a:spLocks/>
          </p:cNvSpPr>
          <p:nvPr/>
        </p:nvSpPr>
        <p:spPr>
          <a:xfrm>
            <a:off x="914400" y="1804086"/>
            <a:ext cx="20116800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rPr>
              <a:t>FOOD &amp; REFRESHMENTS</a:t>
            </a:r>
          </a:p>
        </p:txBody>
      </p:sp>
    </p:spTree>
    <p:extLst>
      <p:ext uri="{BB962C8B-B14F-4D97-AF65-F5344CB8AC3E}">
        <p14:creationId xmlns:p14="http://schemas.microsoft.com/office/powerpoint/2010/main" val="30906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5203BC-9C12-44B2-862E-2288093ED2A6}"/>
              </a:ext>
            </a:extLst>
          </p:cNvPr>
          <p:cNvSpPr/>
          <p:nvPr/>
        </p:nvSpPr>
        <p:spPr>
          <a:xfrm>
            <a:off x="914400" y="914400"/>
            <a:ext cx="20116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solidFill>
              <a:srgbClr val="4F7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E435CF-91D6-4159-822D-F5F0F1B0CBDB}"/>
              </a:ext>
            </a:extLst>
          </p:cNvPr>
          <p:cNvSpPr txBox="1">
            <a:spLocks/>
          </p:cNvSpPr>
          <p:nvPr/>
        </p:nvSpPr>
        <p:spPr>
          <a:xfrm>
            <a:off x="914399" y="1804086"/>
            <a:ext cx="20116799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rPr>
              <a:t>EXPLORE OUR STORY</a:t>
            </a:r>
          </a:p>
        </p:txBody>
      </p:sp>
    </p:spTree>
    <p:extLst>
      <p:ext uri="{BB962C8B-B14F-4D97-AF65-F5344CB8AC3E}">
        <p14:creationId xmlns:p14="http://schemas.microsoft.com/office/powerpoint/2010/main" val="294254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5203BC-9C12-44B2-862E-2288093ED2A6}"/>
              </a:ext>
            </a:extLst>
          </p:cNvPr>
          <p:cNvSpPr/>
          <p:nvPr/>
        </p:nvSpPr>
        <p:spPr>
          <a:xfrm>
            <a:off x="914400" y="914400"/>
            <a:ext cx="20116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solidFill>
              <a:srgbClr val="4F7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E435CF-91D6-4159-822D-F5F0F1B0CBDB}"/>
              </a:ext>
            </a:extLst>
          </p:cNvPr>
          <p:cNvSpPr txBox="1">
            <a:spLocks/>
          </p:cNvSpPr>
          <p:nvPr/>
        </p:nvSpPr>
        <p:spPr>
          <a:xfrm>
            <a:off x="914399" y="1804086"/>
            <a:ext cx="20116799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rPr>
              <a:t>WELCOME &amp; CHECK IN</a:t>
            </a:r>
          </a:p>
        </p:txBody>
      </p:sp>
    </p:spTree>
    <p:extLst>
      <p:ext uri="{BB962C8B-B14F-4D97-AF65-F5344CB8AC3E}">
        <p14:creationId xmlns:p14="http://schemas.microsoft.com/office/powerpoint/2010/main" val="3644598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Trade Gothic Next Cond</vt:lpstr>
      <vt:lpstr>Trade Gothic Next HvyCd</vt:lpstr>
      <vt:lpstr>Wingdings</vt:lpstr>
      <vt:lpstr>Office Theme</vt:lpstr>
      <vt:lpstr>1_Office Theme</vt:lpstr>
      <vt:lpstr>think-cell Slide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Loomans, Danny</dc:creator>
  <cp:lastModifiedBy>Loomans, Danny</cp:lastModifiedBy>
  <cp:revision>1</cp:revision>
  <dcterms:created xsi:type="dcterms:W3CDTF">2023-04-01T11:45:37Z</dcterms:created>
  <dcterms:modified xsi:type="dcterms:W3CDTF">2023-04-01T11:59:06Z</dcterms:modified>
</cp:coreProperties>
</file>