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8" r:id="rId3"/>
    <p:sldId id="261" r:id="rId4"/>
    <p:sldId id="263" r:id="rId5"/>
    <p:sldId id="264" r:id="rId6"/>
    <p:sldId id="257" r:id="rId7"/>
  </p:sldIdLst>
  <p:sldSz cx="21945600" cy="164592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6" d="100"/>
          <a:sy n="26" d="100"/>
        </p:scale>
        <p:origin x="135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omans, Danny" userId="acf87524-8464-4b0b-b072-b5d941a77549" providerId="ADAL" clId="{B1215D28-90C6-4923-92E6-E456070E119D}"/>
    <pc:docChg chg="modSld">
      <pc:chgData name="Loomans, Danny" userId="acf87524-8464-4b0b-b072-b5d941a77549" providerId="ADAL" clId="{B1215D28-90C6-4923-92E6-E456070E119D}" dt="2023-03-18T21:11:30.364" v="0" actId="34135"/>
      <pc:docMkLst>
        <pc:docMk/>
      </pc:docMkLst>
      <pc:sldChg chg="modSp mod">
        <pc:chgData name="Loomans, Danny" userId="acf87524-8464-4b0b-b072-b5d941a77549" providerId="ADAL" clId="{B1215D28-90C6-4923-92E6-E456070E119D}" dt="2023-03-18T21:11:30.364" v="0" actId="34135"/>
        <pc:sldMkLst>
          <pc:docMk/>
          <pc:sldMk cId="362407826" sldId="262"/>
        </pc:sldMkLst>
        <pc:spChg chg="mod">
          <ac:chgData name="Loomans, Danny" userId="acf87524-8464-4b0b-b072-b5d941a77549" providerId="ADAL" clId="{B1215D28-90C6-4923-92E6-E456070E119D}" dt="2023-03-18T21:11:30.364" v="0" actId="34135"/>
          <ac:spMkLst>
            <pc:docMk/>
            <pc:sldMk cId="362407826" sldId="262"/>
            <ac:spMk id="3" creationId="{90CD44B3-3462-7D46-36BF-18C2BCC51D43}"/>
          </ac:spMkLst>
        </pc:spChg>
        <pc:spChg chg="mod">
          <ac:chgData name="Loomans, Danny" userId="acf87524-8464-4b0b-b072-b5d941a77549" providerId="ADAL" clId="{B1215D28-90C6-4923-92E6-E456070E119D}" dt="2023-03-18T21:11:30.364" v="0" actId="34135"/>
          <ac:spMkLst>
            <pc:docMk/>
            <pc:sldMk cId="362407826" sldId="262"/>
            <ac:spMk id="14" creationId="{58A8CC23-DAD7-B05F-2545-329ACE98F68A}"/>
          </ac:spMkLst>
        </pc:spChg>
        <pc:spChg chg="mod">
          <ac:chgData name="Loomans, Danny" userId="acf87524-8464-4b0b-b072-b5d941a77549" providerId="ADAL" clId="{B1215D28-90C6-4923-92E6-E456070E119D}" dt="2023-03-18T21:11:30.364" v="0" actId="34135"/>
          <ac:spMkLst>
            <pc:docMk/>
            <pc:sldMk cId="362407826" sldId="262"/>
            <ac:spMk id="15" creationId="{C8E2AA94-A6C9-CD26-6A51-3837D170ED6E}"/>
          </ac:spMkLst>
        </pc:spChg>
        <pc:spChg chg="mod">
          <ac:chgData name="Loomans, Danny" userId="acf87524-8464-4b0b-b072-b5d941a77549" providerId="ADAL" clId="{B1215D28-90C6-4923-92E6-E456070E119D}" dt="2023-03-18T21:11:30.364" v="0" actId="34135"/>
          <ac:spMkLst>
            <pc:docMk/>
            <pc:sldMk cId="362407826" sldId="262"/>
            <ac:spMk id="16" creationId="{7E5E5390-A4A4-717D-C7E4-5513FEF9DBA0}"/>
          </ac:spMkLst>
        </pc:spChg>
        <pc:spChg chg="mod">
          <ac:chgData name="Loomans, Danny" userId="acf87524-8464-4b0b-b072-b5d941a77549" providerId="ADAL" clId="{B1215D28-90C6-4923-92E6-E456070E119D}" dt="2023-03-18T21:11:30.364" v="0" actId="34135"/>
          <ac:spMkLst>
            <pc:docMk/>
            <pc:sldMk cId="362407826" sldId="262"/>
            <ac:spMk id="17" creationId="{55D92D1E-DC25-71A9-E514-E5752757B828}"/>
          </ac:spMkLst>
        </pc:spChg>
        <pc:spChg chg="mod">
          <ac:chgData name="Loomans, Danny" userId="acf87524-8464-4b0b-b072-b5d941a77549" providerId="ADAL" clId="{B1215D28-90C6-4923-92E6-E456070E119D}" dt="2023-03-18T21:11:30.364" v="0" actId="34135"/>
          <ac:spMkLst>
            <pc:docMk/>
            <pc:sldMk cId="362407826" sldId="262"/>
            <ac:spMk id="18" creationId="{7E7E2C48-6DF8-80F2-C1F6-685D2532EC95}"/>
          </ac:spMkLst>
        </pc:spChg>
        <pc:spChg chg="mod">
          <ac:chgData name="Loomans, Danny" userId="acf87524-8464-4b0b-b072-b5d941a77549" providerId="ADAL" clId="{B1215D28-90C6-4923-92E6-E456070E119D}" dt="2023-03-18T21:11:30.364" v="0" actId="34135"/>
          <ac:spMkLst>
            <pc:docMk/>
            <pc:sldMk cId="362407826" sldId="262"/>
            <ac:spMk id="27" creationId="{189B4BF5-F107-98A9-7998-EBB2AEA87DEE}"/>
          </ac:spMkLst>
        </pc:spChg>
        <pc:spChg chg="mod">
          <ac:chgData name="Loomans, Danny" userId="acf87524-8464-4b0b-b072-b5d941a77549" providerId="ADAL" clId="{B1215D28-90C6-4923-92E6-E456070E119D}" dt="2023-03-18T21:11:30.364" v="0" actId="34135"/>
          <ac:spMkLst>
            <pc:docMk/>
            <pc:sldMk cId="362407826" sldId="262"/>
            <ac:spMk id="28" creationId="{21BD934A-ACE4-2B72-E779-4D7473F36F48}"/>
          </ac:spMkLst>
        </pc:spChg>
        <pc:grpChg chg="mod">
          <ac:chgData name="Loomans, Danny" userId="acf87524-8464-4b0b-b072-b5d941a77549" providerId="ADAL" clId="{B1215D28-90C6-4923-92E6-E456070E119D}" dt="2023-03-18T21:11:30.364" v="0" actId="34135"/>
          <ac:grpSpMkLst>
            <pc:docMk/>
            <pc:sldMk cId="362407826" sldId="262"/>
            <ac:grpSpMk id="13" creationId="{B94CC9BD-EC14-E6B5-AD06-0113D5AEFAE0}"/>
          </ac:grpSpMkLst>
        </pc:grpChg>
        <pc:grpChg chg="mod">
          <ac:chgData name="Loomans, Danny" userId="acf87524-8464-4b0b-b072-b5d941a77549" providerId="ADAL" clId="{B1215D28-90C6-4923-92E6-E456070E119D}" dt="2023-03-18T21:11:30.364" v="0" actId="34135"/>
          <ac:grpSpMkLst>
            <pc:docMk/>
            <pc:sldMk cId="362407826" sldId="262"/>
            <ac:grpSpMk id="29" creationId="{070BD19D-13DD-575A-CF15-77998142A4B7}"/>
          </ac:grpSpMkLst>
        </pc:grpChg>
        <pc:picChg chg="mod">
          <ac:chgData name="Loomans, Danny" userId="acf87524-8464-4b0b-b072-b5d941a77549" providerId="ADAL" clId="{B1215D28-90C6-4923-92E6-E456070E119D}" dt="2023-03-18T21:11:30.364" v="0" actId="34135"/>
          <ac:picMkLst>
            <pc:docMk/>
            <pc:sldMk cId="362407826" sldId="262"/>
            <ac:picMk id="10" creationId="{6739B9B7-ED7D-DDF0-6524-B3ED3EEB1A4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0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4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0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1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30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7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3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5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4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F20B3-195D-4860-B190-D92DCECCDB6C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7372-CDE2-4FEC-B2C5-7C3E9DCD5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9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B94CC9BD-EC14-E6B5-AD06-0113D5AEFAE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14373" y="2275865"/>
            <a:ext cx="19653665" cy="1322314"/>
            <a:chOff x="914373" y="690905"/>
            <a:chExt cx="8229619" cy="55369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0CD44B3-3462-7D46-36BF-18C2BCC51D4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4399" y="889000"/>
              <a:ext cx="8229593" cy="355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/>
            <a:lstStyle/>
            <a:p>
              <a:pPr marL="0" marR="0" lvl="0" indent="0" algn="l" defTabSz="11833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Next Cond" panose="020B0506040303020004" pitchFamily="34" charset="0"/>
                  <a:ea typeface="+mn-ea"/>
                  <a:cs typeface="Iskoola Pota" panose="020B0604020202020204" pitchFamily="34" charset="0"/>
                </a:rPr>
                <a:t>Example Signage Design #1 (18” x 24”)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739B9B7-ED7D-DDF0-6524-B3ED3EEB1A45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 rotWithShape="1"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100000" contrast="100000"/>
                      </a14:imgEffect>
                    </a14:imgLayer>
                  </a14:imgProps>
                </a:ext>
              </a:extLst>
            </a:blip>
            <a:srcRect l="3846" t="17141" r="3620" b="33996"/>
            <a:stretch/>
          </p:blipFill>
          <p:spPr>
            <a:xfrm>
              <a:off x="914373" y="690905"/>
              <a:ext cx="2147697" cy="172695"/>
            </a:xfrm>
            <a:prstGeom prst="rect">
              <a:avLst/>
            </a:prstGeom>
          </p:spPr>
        </p:pic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8A8CC23-DAD7-B05F-2545-329ACE98F68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43600" y="567732"/>
            <a:ext cx="10058400" cy="589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85000"/>
                  </a:prstClr>
                </a:solidFill>
                <a:effectLst/>
                <a:uLnTx/>
                <a:uFillTx/>
                <a:latin typeface="Trade Gothic Next HvyCd" panose="020B0906040303020004" pitchFamily="34" charset="0"/>
                <a:ea typeface="+mn-ea"/>
                <a:cs typeface="Arial" panose="020B0604020202020204" pitchFamily="34" charset="0"/>
              </a:rPr>
              <a:t>DO NOT PRINT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8E2AA94-A6C9-CD26-6A51-3837D170ED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4042177"/>
            <a:ext cx="7945147" cy="2498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5E5390-A4A4-717D-C7E4-5513FEF9DBA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04790" y="4304741"/>
            <a:ext cx="7203359" cy="18928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What You Need: </a:t>
            </a:r>
          </a:p>
          <a:p>
            <a:pPr marL="346075" indent="-346075" defTabSz="1183325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¨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“Required Reunion Signage” activity and decisions for signage text, location, and size</a:t>
            </a:r>
          </a:p>
          <a:p>
            <a:pPr marL="346075" indent="-346075" defTabSz="1183325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¨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Chosen vendor for signage printing</a:t>
            </a:r>
          </a:p>
          <a:p>
            <a:pPr marL="346075" indent="-346075" defTabSz="1183325">
              <a:lnSpc>
                <a:spcPct val="110000"/>
              </a:lnSpc>
              <a:spcAft>
                <a:spcPts val="1200"/>
              </a:spcAft>
              <a:buFont typeface="Wingdings" panose="05000000000000000000" pitchFamily="2" charset="2"/>
              <a:buChar char="¨"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decisions like event logo, color scheme, and font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D92D1E-DC25-71A9-E514-E5752757B8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6888294"/>
            <a:ext cx="7945147" cy="68762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7E2C48-6DF8-80F2-C1F6-685D2532EC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04790" y="7150858"/>
            <a:ext cx="7203359" cy="6158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Template Guidance: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Complete Activity #14 “Required Reunion Signage” in the workbook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Review the following pages in this template—some examples of reunion event signage like directional guidance and activities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lawn games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the text on the signage pages you will leverage; all the text is easily editable and should be updated based on your needs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any updates related to the color scheme; the current design uses a blue-green color that should be replaced in favor of your own reunion event color palette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(you may need to change the background color, outline color, and text color on the various design examples)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reunion event logo if available; otherwise, choose an image online with no background (PNG recommended)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need more pages, simply copy and paste a slide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your work and perform spell check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this page and save the document as a PDF (you can export or print it as a PDF)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your signage printing vendor to submit your work and purchase your required signage using the design</a:t>
            </a:r>
          </a:p>
          <a:p>
            <a:pPr marL="346075" marR="0" lvl="0" indent="-346075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70BD19D-13DD-575A-CF15-77998142A4B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14373" y="14904729"/>
            <a:ext cx="7051067" cy="496038"/>
            <a:chOff x="914373" y="6671792"/>
            <a:chExt cx="3959155" cy="34539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89B4BF5-F107-98A9-7998-EBB2AEA87DE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4373" y="6671792"/>
              <a:ext cx="3959155" cy="1726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l" defTabSz="1183325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9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© Copyright 2023 Danny Loomans. All rights reserved. 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1BD934A-ACE4-2B72-E779-4D7473F36F4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14373" y="6844488"/>
              <a:ext cx="3959155" cy="1726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l" defTabSz="1183325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9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Submit Questions or Feedback at uncommongenealogist.com/templates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40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27DA58-745D-4803-BB71-AC7E56940685}"/>
              </a:ext>
            </a:extLst>
          </p:cNvPr>
          <p:cNvSpPr/>
          <p:nvPr/>
        </p:nvSpPr>
        <p:spPr>
          <a:xfrm>
            <a:off x="914400" y="851244"/>
            <a:ext cx="20116800" cy="10047413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D6FD51-53FD-41CF-B38A-B4CEA292D78C}"/>
              </a:ext>
            </a:extLst>
          </p:cNvPr>
          <p:cNvSpPr/>
          <p:nvPr/>
        </p:nvSpPr>
        <p:spPr>
          <a:xfrm>
            <a:off x="914400" y="10898658"/>
            <a:ext cx="20116800" cy="4709297"/>
          </a:xfrm>
          <a:prstGeom prst="rect">
            <a:avLst/>
          </a:prstGeom>
          <a:solidFill>
            <a:srgbClr val="4F748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A0E99D8-CFE0-45D8-B240-4247EA99AFC8}"/>
              </a:ext>
            </a:extLst>
          </p:cNvPr>
          <p:cNvGrpSpPr/>
          <p:nvPr/>
        </p:nvGrpSpPr>
        <p:grpSpPr>
          <a:xfrm flipH="1">
            <a:off x="1969745" y="11612240"/>
            <a:ext cx="18006109" cy="3282132"/>
            <a:chOff x="1303866" y="12008224"/>
            <a:chExt cx="18006109" cy="3173506"/>
          </a:xfrm>
        </p:grpSpPr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1060FE8B-A479-4F0B-B81E-C1217D2E9FBE}"/>
                </a:ext>
              </a:extLst>
            </p:cNvPr>
            <p:cNvSpPr/>
            <p:nvPr/>
          </p:nvSpPr>
          <p:spPr>
            <a:xfrm flipH="1">
              <a:off x="3121209" y="12008224"/>
              <a:ext cx="16188766" cy="3173506"/>
            </a:xfrm>
            <a:prstGeom prst="homePlate">
              <a:avLst>
                <a:gd name="adj" fmla="val 2033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3900" b="1" i="0" u="none" strike="noStrike" kern="1200" cap="none" spc="0" normalizeH="0" baseline="0" noProof="0" dirty="0">
                  <a:ln>
                    <a:noFill/>
                  </a:ln>
                  <a:solidFill>
                    <a:srgbClr val="4F7484"/>
                  </a:solidFill>
                  <a:effectLst/>
                  <a:uLnTx/>
                  <a:uFillTx/>
                  <a:latin typeface="Trade Gothic Next Cond" panose="020B0506040303020004" pitchFamily="34" charset="0"/>
                </a:rPr>
                <a:t>THIS WAY</a:t>
              </a:r>
            </a:p>
          </p:txBody>
        </p:sp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181A3453-FE1F-4294-8EC1-118E4E2C6B5B}"/>
                </a:ext>
              </a:extLst>
            </p:cNvPr>
            <p:cNvSpPr/>
            <p:nvPr/>
          </p:nvSpPr>
          <p:spPr>
            <a:xfrm flipH="1">
              <a:off x="2212538" y="12008224"/>
              <a:ext cx="1151465" cy="3173506"/>
            </a:xfrm>
            <a:prstGeom prst="chevron">
              <a:avLst>
                <a:gd name="adj" fmla="val 560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</a:endParaRPr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02716F23-B902-41B4-9B52-36B70E08E95C}"/>
                </a:ext>
              </a:extLst>
            </p:cNvPr>
            <p:cNvSpPr/>
            <p:nvPr/>
          </p:nvSpPr>
          <p:spPr>
            <a:xfrm flipH="1">
              <a:off x="1303866" y="12008224"/>
              <a:ext cx="1151465" cy="3173506"/>
            </a:xfrm>
            <a:prstGeom prst="chevron">
              <a:avLst>
                <a:gd name="adj" fmla="val 560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8C038C38-259A-4587-A046-723F53C3B077}"/>
              </a:ext>
            </a:extLst>
          </p:cNvPr>
          <p:cNvSpPr txBox="1">
            <a:spLocks/>
          </p:cNvSpPr>
          <p:nvPr/>
        </p:nvSpPr>
        <p:spPr>
          <a:xfrm>
            <a:off x="914400" y="7512911"/>
            <a:ext cx="20116800" cy="18782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</a:rPr>
              <a:t>[LAST NAME] REUNION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B5C2D1C-E05B-90DA-BEA7-3C3E7E953BED}"/>
              </a:ext>
            </a:extLst>
          </p:cNvPr>
          <p:cNvSpPr/>
          <p:nvPr/>
        </p:nvSpPr>
        <p:spPr>
          <a:xfrm>
            <a:off x="8534399" y="1870219"/>
            <a:ext cx="4876801" cy="487680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Trade Gothic Next Cond" panose="020B0506040303020004" pitchFamily="34" charset="0"/>
              </a:rPr>
              <a:t>PASTE REUNION LOGO HERE</a:t>
            </a:r>
          </a:p>
        </p:txBody>
      </p:sp>
    </p:spTree>
    <p:extLst>
      <p:ext uri="{BB962C8B-B14F-4D97-AF65-F5344CB8AC3E}">
        <p14:creationId xmlns:p14="http://schemas.microsoft.com/office/powerpoint/2010/main" val="467171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27DA58-745D-4803-BB71-AC7E56940685}"/>
              </a:ext>
            </a:extLst>
          </p:cNvPr>
          <p:cNvSpPr/>
          <p:nvPr/>
        </p:nvSpPr>
        <p:spPr>
          <a:xfrm>
            <a:off x="914400" y="851244"/>
            <a:ext cx="20116800" cy="10047413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D6FD51-53FD-41CF-B38A-B4CEA292D78C}"/>
              </a:ext>
            </a:extLst>
          </p:cNvPr>
          <p:cNvSpPr/>
          <p:nvPr/>
        </p:nvSpPr>
        <p:spPr>
          <a:xfrm>
            <a:off x="914400" y="10898658"/>
            <a:ext cx="20116800" cy="4709297"/>
          </a:xfrm>
          <a:prstGeom prst="rect">
            <a:avLst/>
          </a:prstGeom>
          <a:solidFill>
            <a:srgbClr val="4F748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A0E99D8-CFE0-45D8-B240-4247EA99AFC8}"/>
              </a:ext>
            </a:extLst>
          </p:cNvPr>
          <p:cNvGrpSpPr/>
          <p:nvPr/>
        </p:nvGrpSpPr>
        <p:grpSpPr>
          <a:xfrm flipH="1">
            <a:off x="1969745" y="11612240"/>
            <a:ext cx="18006109" cy="3282132"/>
            <a:chOff x="1303866" y="12008224"/>
            <a:chExt cx="18006109" cy="3173506"/>
          </a:xfrm>
        </p:grpSpPr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1060FE8B-A479-4F0B-B81E-C1217D2E9FBE}"/>
                </a:ext>
              </a:extLst>
            </p:cNvPr>
            <p:cNvSpPr/>
            <p:nvPr/>
          </p:nvSpPr>
          <p:spPr>
            <a:xfrm flipH="1">
              <a:off x="3121209" y="12008224"/>
              <a:ext cx="16188766" cy="3173506"/>
            </a:xfrm>
            <a:prstGeom prst="homePlate">
              <a:avLst>
                <a:gd name="adj" fmla="val 2033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3900" b="1" i="0" u="none" strike="noStrike" kern="1200" cap="none" spc="0" normalizeH="0" baseline="0" noProof="0" dirty="0">
                  <a:ln>
                    <a:noFill/>
                  </a:ln>
                  <a:solidFill>
                    <a:srgbClr val="4F7484"/>
                  </a:solidFill>
                  <a:effectLst/>
                  <a:uLnTx/>
                  <a:uFillTx/>
                  <a:latin typeface="Trade Gothic Next Cond" panose="020B0506040303020004" pitchFamily="34" charset="0"/>
                  <a:ea typeface="+mn-ea"/>
                  <a:cs typeface="+mn-cs"/>
                </a:rPr>
                <a:t>THIS WAY</a:t>
              </a:r>
            </a:p>
          </p:txBody>
        </p:sp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181A3453-FE1F-4294-8EC1-118E4E2C6B5B}"/>
                </a:ext>
              </a:extLst>
            </p:cNvPr>
            <p:cNvSpPr/>
            <p:nvPr/>
          </p:nvSpPr>
          <p:spPr>
            <a:xfrm flipH="1">
              <a:off x="2212538" y="12008224"/>
              <a:ext cx="1151465" cy="3173506"/>
            </a:xfrm>
            <a:prstGeom prst="chevron">
              <a:avLst>
                <a:gd name="adj" fmla="val 560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+mn-cs"/>
              </a:endParaRPr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02716F23-B902-41B4-9B52-36B70E08E95C}"/>
                </a:ext>
              </a:extLst>
            </p:cNvPr>
            <p:cNvSpPr/>
            <p:nvPr/>
          </p:nvSpPr>
          <p:spPr>
            <a:xfrm flipH="1">
              <a:off x="1303866" y="12008224"/>
              <a:ext cx="1151465" cy="3173506"/>
            </a:xfrm>
            <a:prstGeom prst="chevron">
              <a:avLst>
                <a:gd name="adj" fmla="val 560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8C038C38-259A-4587-A046-723F53C3B077}"/>
              </a:ext>
            </a:extLst>
          </p:cNvPr>
          <p:cNvSpPr txBox="1">
            <a:spLocks/>
          </p:cNvSpPr>
          <p:nvPr/>
        </p:nvSpPr>
        <p:spPr>
          <a:xfrm>
            <a:off x="914400" y="3895951"/>
            <a:ext cx="20116800" cy="18782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j-ea"/>
                <a:cs typeface="Arial" panose="020B0604020202020204" pitchFamily="34" charset="0"/>
              </a:rPr>
              <a:t>[LAST NAME]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CD28CF-A9B0-3D9C-78A7-35D63ECB10EA}"/>
              </a:ext>
            </a:extLst>
          </p:cNvPr>
          <p:cNvSpPr txBox="1"/>
          <p:nvPr/>
        </p:nvSpPr>
        <p:spPr>
          <a:xfrm>
            <a:off x="2113280" y="6122000"/>
            <a:ext cx="17719040" cy="2712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j-ea"/>
                <a:cs typeface="Arial" panose="020B0604020202020204" pitchFamily="34" charset="0"/>
              </a:rPr>
              <a:t>FAMILY REUNION</a:t>
            </a:r>
          </a:p>
        </p:txBody>
      </p:sp>
    </p:spTree>
    <p:extLst>
      <p:ext uri="{BB962C8B-B14F-4D97-AF65-F5344CB8AC3E}">
        <p14:creationId xmlns:p14="http://schemas.microsoft.com/office/powerpoint/2010/main" val="1573977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27DA58-745D-4803-BB71-AC7E56940685}"/>
              </a:ext>
            </a:extLst>
          </p:cNvPr>
          <p:cNvSpPr/>
          <p:nvPr/>
        </p:nvSpPr>
        <p:spPr>
          <a:xfrm>
            <a:off x="914400" y="851244"/>
            <a:ext cx="20116800" cy="10047413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D6FD51-53FD-41CF-B38A-B4CEA292D78C}"/>
              </a:ext>
            </a:extLst>
          </p:cNvPr>
          <p:cNvSpPr/>
          <p:nvPr/>
        </p:nvSpPr>
        <p:spPr>
          <a:xfrm>
            <a:off x="914400" y="10898658"/>
            <a:ext cx="20116800" cy="4709297"/>
          </a:xfrm>
          <a:prstGeom prst="rect">
            <a:avLst/>
          </a:prstGeom>
          <a:solidFill>
            <a:srgbClr val="4F748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A0E99D8-CFE0-45D8-B240-4247EA99AFC8}"/>
              </a:ext>
            </a:extLst>
          </p:cNvPr>
          <p:cNvGrpSpPr/>
          <p:nvPr/>
        </p:nvGrpSpPr>
        <p:grpSpPr>
          <a:xfrm>
            <a:off x="1969745" y="11612240"/>
            <a:ext cx="18006109" cy="3282132"/>
            <a:chOff x="1303866" y="12008224"/>
            <a:chExt cx="18006109" cy="3173506"/>
          </a:xfrm>
        </p:grpSpPr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1060FE8B-A479-4F0B-B81E-C1217D2E9FBE}"/>
                </a:ext>
              </a:extLst>
            </p:cNvPr>
            <p:cNvSpPr/>
            <p:nvPr/>
          </p:nvSpPr>
          <p:spPr>
            <a:xfrm flipH="1">
              <a:off x="3121209" y="12008224"/>
              <a:ext cx="16188766" cy="3173506"/>
            </a:xfrm>
            <a:prstGeom prst="homePlate">
              <a:avLst>
                <a:gd name="adj" fmla="val 2033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3900" b="1" i="0" u="none" strike="noStrike" kern="1200" cap="none" spc="0" normalizeH="0" baseline="0" noProof="0" dirty="0">
                  <a:ln>
                    <a:noFill/>
                  </a:ln>
                  <a:solidFill>
                    <a:srgbClr val="4F7484"/>
                  </a:solidFill>
                  <a:effectLst/>
                  <a:uLnTx/>
                  <a:uFillTx/>
                  <a:latin typeface="Trade Gothic Next Cond" panose="020B0506040303020004" pitchFamily="34" charset="0"/>
                  <a:ea typeface="+mn-ea"/>
                  <a:cs typeface="+mn-cs"/>
                </a:rPr>
                <a:t>THIS WAY</a:t>
              </a:r>
            </a:p>
          </p:txBody>
        </p:sp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181A3453-FE1F-4294-8EC1-118E4E2C6B5B}"/>
                </a:ext>
              </a:extLst>
            </p:cNvPr>
            <p:cNvSpPr/>
            <p:nvPr/>
          </p:nvSpPr>
          <p:spPr>
            <a:xfrm flipH="1">
              <a:off x="2212538" y="12008224"/>
              <a:ext cx="1151465" cy="3173506"/>
            </a:xfrm>
            <a:prstGeom prst="chevron">
              <a:avLst>
                <a:gd name="adj" fmla="val 560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+mn-cs"/>
              </a:endParaRPr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02716F23-B902-41B4-9B52-36B70E08E95C}"/>
                </a:ext>
              </a:extLst>
            </p:cNvPr>
            <p:cNvSpPr/>
            <p:nvPr/>
          </p:nvSpPr>
          <p:spPr>
            <a:xfrm flipH="1">
              <a:off x="1303866" y="12008224"/>
              <a:ext cx="1151465" cy="3173506"/>
            </a:xfrm>
            <a:prstGeom prst="chevron">
              <a:avLst>
                <a:gd name="adj" fmla="val 560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8C038C38-259A-4587-A046-723F53C3B077}"/>
              </a:ext>
            </a:extLst>
          </p:cNvPr>
          <p:cNvSpPr txBox="1">
            <a:spLocks/>
          </p:cNvSpPr>
          <p:nvPr/>
        </p:nvSpPr>
        <p:spPr>
          <a:xfrm>
            <a:off x="914400" y="7512911"/>
            <a:ext cx="20116800" cy="18782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j-ea"/>
                <a:cs typeface="Arial" panose="020B0604020202020204" pitchFamily="34" charset="0"/>
              </a:rPr>
              <a:t>[LAST NAME] REUNION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B5C2D1C-E05B-90DA-BEA7-3C3E7E953BED}"/>
              </a:ext>
            </a:extLst>
          </p:cNvPr>
          <p:cNvSpPr/>
          <p:nvPr/>
        </p:nvSpPr>
        <p:spPr>
          <a:xfrm>
            <a:off x="8534399" y="1870219"/>
            <a:ext cx="4876801" cy="487680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+mn-cs"/>
              </a:rPr>
              <a:t>PASTE REUNION LOGO HERE</a:t>
            </a:r>
          </a:p>
        </p:txBody>
      </p:sp>
    </p:spTree>
    <p:extLst>
      <p:ext uri="{BB962C8B-B14F-4D97-AF65-F5344CB8AC3E}">
        <p14:creationId xmlns:p14="http://schemas.microsoft.com/office/powerpoint/2010/main" val="195855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27DA58-745D-4803-BB71-AC7E56940685}"/>
              </a:ext>
            </a:extLst>
          </p:cNvPr>
          <p:cNvSpPr/>
          <p:nvPr/>
        </p:nvSpPr>
        <p:spPr>
          <a:xfrm>
            <a:off x="914400" y="851244"/>
            <a:ext cx="20116800" cy="10047413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D6FD51-53FD-41CF-B38A-B4CEA292D78C}"/>
              </a:ext>
            </a:extLst>
          </p:cNvPr>
          <p:cNvSpPr/>
          <p:nvPr/>
        </p:nvSpPr>
        <p:spPr>
          <a:xfrm>
            <a:off x="914400" y="10898658"/>
            <a:ext cx="20116800" cy="4709297"/>
          </a:xfrm>
          <a:prstGeom prst="rect">
            <a:avLst/>
          </a:prstGeom>
          <a:solidFill>
            <a:srgbClr val="4F748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C038C38-259A-4587-A046-723F53C3B077}"/>
              </a:ext>
            </a:extLst>
          </p:cNvPr>
          <p:cNvSpPr txBox="1">
            <a:spLocks/>
          </p:cNvSpPr>
          <p:nvPr/>
        </p:nvSpPr>
        <p:spPr>
          <a:xfrm>
            <a:off x="914400" y="3895951"/>
            <a:ext cx="20116800" cy="1878227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j-ea"/>
                <a:cs typeface="Arial" panose="020B0604020202020204" pitchFamily="34" charset="0"/>
              </a:rPr>
              <a:t>[LAST NAME]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CD28CF-A9B0-3D9C-78A7-35D63ECB10EA}"/>
              </a:ext>
            </a:extLst>
          </p:cNvPr>
          <p:cNvSpPr txBox="1"/>
          <p:nvPr/>
        </p:nvSpPr>
        <p:spPr>
          <a:xfrm>
            <a:off x="2113280" y="6122000"/>
            <a:ext cx="17719040" cy="2712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Arial" panose="020B0604020202020204" pitchFamily="34" charset="0"/>
              </a:rPr>
              <a:t>FAMILY REUNION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7D1FAF8-CE6C-0E04-1422-21C9AD40DFE3}"/>
              </a:ext>
            </a:extLst>
          </p:cNvPr>
          <p:cNvGrpSpPr/>
          <p:nvPr/>
        </p:nvGrpSpPr>
        <p:grpSpPr>
          <a:xfrm>
            <a:off x="1969745" y="11612240"/>
            <a:ext cx="18006109" cy="3282132"/>
            <a:chOff x="1303866" y="12008224"/>
            <a:chExt cx="18006109" cy="3173506"/>
          </a:xfrm>
        </p:grpSpPr>
        <p:sp>
          <p:nvSpPr>
            <p:cNvPr id="3" name="Arrow: Pentagon 2">
              <a:extLst>
                <a:ext uri="{FF2B5EF4-FFF2-40B4-BE49-F238E27FC236}">
                  <a16:creationId xmlns:a16="http://schemas.microsoft.com/office/drawing/2014/main" id="{2C5DFAFA-D5F2-3A52-3D80-A27F3DB34F75}"/>
                </a:ext>
              </a:extLst>
            </p:cNvPr>
            <p:cNvSpPr/>
            <p:nvPr/>
          </p:nvSpPr>
          <p:spPr>
            <a:xfrm flipH="1">
              <a:off x="3121209" y="12008224"/>
              <a:ext cx="16188766" cy="3173506"/>
            </a:xfrm>
            <a:prstGeom prst="homePlate">
              <a:avLst>
                <a:gd name="adj" fmla="val 20339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3900" b="1" i="0" u="none" strike="noStrike" kern="1200" cap="none" spc="0" normalizeH="0" baseline="0" noProof="0" dirty="0">
                  <a:ln>
                    <a:noFill/>
                  </a:ln>
                  <a:solidFill>
                    <a:srgbClr val="4F7484"/>
                  </a:solidFill>
                  <a:effectLst/>
                  <a:uLnTx/>
                  <a:uFillTx/>
                  <a:latin typeface="Trade Gothic Next Cond" panose="020B0506040303020004" pitchFamily="34" charset="0"/>
                  <a:ea typeface="+mn-ea"/>
                  <a:cs typeface="+mn-cs"/>
                </a:rPr>
                <a:t>THIS WAY</a:t>
              </a: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E1CA5B60-C011-B8D5-80AB-01B3681C8756}"/>
                </a:ext>
              </a:extLst>
            </p:cNvPr>
            <p:cNvSpPr/>
            <p:nvPr/>
          </p:nvSpPr>
          <p:spPr>
            <a:xfrm flipH="1">
              <a:off x="2212538" y="12008224"/>
              <a:ext cx="1151465" cy="3173506"/>
            </a:xfrm>
            <a:prstGeom prst="chevron">
              <a:avLst>
                <a:gd name="adj" fmla="val 560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+mn-cs"/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72915543-5F11-AD12-D4EE-90F3645588FC}"/>
                </a:ext>
              </a:extLst>
            </p:cNvPr>
            <p:cNvSpPr/>
            <p:nvPr/>
          </p:nvSpPr>
          <p:spPr>
            <a:xfrm flipH="1">
              <a:off x="1303866" y="12008224"/>
              <a:ext cx="1151465" cy="3173506"/>
            </a:xfrm>
            <a:prstGeom prst="chevron">
              <a:avLst>
                <a:gd name="adj" fmla="val 5601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2342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5D6FD51-53FD-41CF-B38A-B4CEA292D78C}"/>
              </a:ext>
            </a:extLst>
          </p:cNvPr>
          <p:cNvSpPr/>
          <p:nvPr/>
        </p:nvSpPr>
        <p:spPr>
          <a:xfrm>
            <a:off x="914400" y="914400"/>
            <a:ext cx="20116800" cy="14630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0">
            <a:solidFill>
              <a:srgbClr val="4F74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E15AF1E-653F-4907-8AEA-5427A58D67B7}"/>
              </a:ext>
            </a:extLst>
          </p:cNvPr>
          <p:cNvGrpSpPr/>
          <p:nvPr/>
        </p:nvGrpSpPr>
        <p:grpSpPr>
          <a:xfrm>
            <a:off x="914400" y="8888678"/>
            <a:ext cx="20116800" cy="4880224"/>
            <a:chOff x="914400" y="9010598"/>
            <a:chExt cx="20116800" cy="4880224"/>
          </a:xfrm>
        </p:grpSpPr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F26A56FF-8D04-42FD-B545-F38CCE693D9E}"/>
                </a:ext>
              </a:extLst>
            </p:cNvPr>
            <p:cNvSpPr txBox="1">
              <a:spLocks/>
            </p:cNvSpPr>
            <p:nvPr/>
          </p:nvSpPr>
          <p:spPr>
            <a:xfrm>
              <a:off x="914400" y="9010598"/>
              <a:ext cx="20116800" cy="3510728"/>
            </a:xfrm>
            <a:prstGeom prst="rect">
              <a:avLst/>
            </a:prstGeom>
          </p:spPr>
          <p:txBody>
            <a:bodyPr vert="horz" lIns="0" tIns="45720" rIns="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10000"/>
                </a:lnSpc>
                <a:spcBef>
                  <a:spcPct val="0"/>
                </a:spcBef>
                <a:buNone/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Next Cond" panose="020B0506040303020004" pitchFamily="34" charset="0"/>
                </a:rPr>
                <a:t>[LAWN GAMES]</a:t>
              </a:r>
            </a:p>
          </p:txBody>
        </p:sp>
        <p:sp>
          <p:nvSpPr>
            <p:cNvPr id="15" name="Title 1">
              <a:extLst>
                <a:ext uri="{FF2B5EF4-FFF2-40B4-BE49-F238E27FC236}">
                  <a16:creationId xmlns:a16="http://schemas.microsoft.com/office/drawing/2014/main" id="{1C292369-FD8B-493B-AD4C-14EB2BA39EE9}"/>
                </a:ext>
              </a:extLst>
            </p:cNvPr>
            <p:cNvSpPr txBox="1">
              <a:spLocks/>
            </p:cNvSpPr>
            <p:nvPr/>
          </p:nvSpPr>
          <p:spPr>
            <a:xfrm>
              <a:off x="914400" y="12012595"/>
              <a:ext cx="20116800" cy="1878227"/>
            </a:xfrm>
            <a:prstGeom prst="rect">
              <a:avLst/>
            </a:prstGeom>
          </p:spPr>
          <p:txBody>
            <a:bodyPr vert="horz" lIns="0" tIns="45720" rIns="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110000"/>
                </a:lnSpc>
                <a:spcBef>
                  <a:spcPct val="0"/>
                </a:spcBef>
                <a:buNone/>
                <a:defRPr sz="2000" b="1" kern="1200">
                  <a:solidFill>
                    <a:schemeClr val="tx1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rade Gothic Next Cond" panose="020B0506040303020004" pitchFamily="34" charset="0"/>
                </a:rPr>
                <a:t>[LAST NAME] FAMILY REUNION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BF2A5BE9-9D0B-AE4E-C539-F23D0696EC56}"/>
              </a:ext>
            </a:extLst>
          </p:cNvPr>
          <p:cNvSpPr/>
          <p:nvPr/>
        </p:nvSpPr>
        <p:spPr>
          <a:xfrm>
            <a:off x="8534399" y="2906539"/>
            <a:ext cx="4876801" cy="487680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4400" b="1" dirty="0">
                <a:latin typeface="Trade Gothic Next Cond" panose="020B0506040303020004" pitchFamily="34" charset="0"/>
              </a:rPr>
              <a:t>PASTE </a:t>
            </a:r>
          </a:p>
          <a:p>
            <a:pPr algn="ctr"/>
            <a:r>
              <a:rPr lang="en-US" sz="4400" b="1" dirty="0">
                <a:latin typeface="Trade Gothic Next Cond" panose="020B0506040303020004" pitchFamily="34" charset="0"/>
              </a:rPr>
              <a:t>REUNION LOGO OR </a:t>
            </a:r>
          </a:p>
          <a:p>
            <a:pPr algn="ctr"/>
            <a:r>
              <a:rPr lang="en-US" sz="4400" b="1" dirty="0">
                <a:latin typeface="Trade Gothic Next Cond" panose="020B0506040303020004" pitchFamily="34" charset="0"/>
              </a:rPr>
              <a:t>IMAGE HERE</a:t>
            </a:r>
          </a:p>
        </p:txBody>
      </p:sp>
    </p:spTree>
    <p:extLst>
      <p:ext uri="{BB962C8B-B14F-4D97-AF65-F5344CB8AC3E}">
        <p14:creationId xmlns:p14="http://schemas.microsoft.com/office/powerpoint/2010/main" val="40597178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317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Trade Gothic Next Cond</vt:lpstr>
      <vt:lpstr>Trade Gothic Next HvyCd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Loomans, Danny</dc:creator>
  <cp:lastModifiedBy>Loomans, Danny</cp:lastModifiedBy>
  <cp:revision>1</cp:revision>
  <dcterms:created xsi:type="dcterms:W3CDTF">2023-03-18T20:49:31Z</dcterms:created>
  <dcterms:modified xsi:type="dcterms:W3CDTF">2023-03-18T21:11:30Z</dcterms:modified>
</cp:coreProperties>
</file>